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60" y="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71B3BA-CE94-4E59-9FA1-1184A077D3C0}" type="doc">
      <dgm:prSet loTypeId="urn:microsoft.com/office/officeart/2008/layout/HexagonCluster" loCatId="pictur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pPr latinLnBrk="1"/>
          <a:endParaRPr lang="ko-KR" altLang="en-US"/>
        </a:p>
      </dgm:t>
    </dgm:pt>
    <dgm:pt modelId="{8768A8BD-233A-44C4-8074-FD6D6BF59DE7}">
      <dgm:prSet phldrT="[텍스트]" custT="1"/>
      <dgm:spPr/>
      <dgm:t>
        <a:bodyPr/>
        <a:lstStyle/>
        <a:p>
          <a:pPr latinLnBrk="1"/>
          <a:r>
            <a:rPr lang="ko-KR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anose="020D0604000000000000" pitchFamily="50" charset="-127"/>
              <a:ea typeface="나눔고딕" panose="020D0604000000000000" pitchFamily="50" charset="-127"/>
            </a:rPr>
            <a:t>출판</a:t>
          </a:r>
          <a:endParaRPr lang="ko-KR" altLang="en-US" sz="4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나눔고딕" panose="020D0604000000000000" pitchFamily="50" charset="-127"/>
            <a:ea typeface="나눔고딕" panose="020D0604000000000000" pitchFamily="50" charset="-127"/>
          </a:endParaRPr>
        </a:p>
      </dgm:t>
    </dgm:pt>
    <dgm:pt modelId="{79CD86EB-1D73-451A-ABC0-1948D5AB6009}" type="parTrans" cxnId="{56FCFA5F-E308-4C75-BB57-A1A3E2BAC09B}">
      <dgm:prSet/>
      <dgm:spPr/>
      <dgm:t>
        <a:bodyPr/>
        <a:lstStyle/>
        <a:p>
          <a:pPr latinLnBrk="1"/>
          <a:endParaRPr lang="ko-KR" altLang="en-US"/>
        </a:p>
      </dgm:t>
    </dgm:pt>
    <dgm:pt modelId="{CE19CC25-CF32-4E08-8EEA-A53DFFB370DE}" type="sibTrans" cxnId="{56FCFA5F-E308-4C75-BB57-A1A3E2BAC09B}">
      <dgm:prSet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  <dgm:t>
        <a:bodyPr/>
        <a:lstStyle/>
        <a:p>
          <a:pPr latinLnBrk="1"/>
          <a:endParaRPr lang="ko-KR" altLang="en-US"/>
        </a:p>
      </dgm:t>
    </dgm:pt>
    <dgm:pt modelId="{01EBADE4-EDDC-40C4-8A6A-668E8D2590E4}">
      <dgm:prSet phldrT="[텍스트]" custT="1"/>
      <dgm:spPr/>
      <dgm:t>
        <a:bodyPr/>
        <a:lstStyle/>
        <a:p>
          <a:pPr latinLnBrk="1"/>
          <a:r>
            <a:rPr lang="ko-KR" altLang="en-US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anose="020D0604000000000000" pitchFamily="50" charset="-127"/>
              <a:ea typeface="나눔고딕" panose="020D0604000000000000" pitchFamily="50" charset="-127"/>
            </a:rPr>
            <a:t>개발</a:t>
          </a:r>
          <a:endParaRPr lang="ko-KR" altLang="en-US" sz="40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나눔고딕" panose="020D0604000000000000" pitchFamily="50" charset="-127"/>
            <a:ea typeface="나눔고딕" panose="020D0604000000000000" pitchFamily="50" charset="-127"/>
          </a:endParaRPr>
        </a:p>
      </dgm:t>
    </dgm:pt>
    <dgm:pt modelId="{4F48CA9E-4FAF-49EE-BE5F-71A0BAB66A99}" type="parTrans" cxnId="{48A7D634-56F1-41E4-8BB9-92CD16228153}">
      <dgm:prSet/>
      <dgm:spPr/>
      <dgm:t>
        <a:bodyPr/>
        <a:lstStyle/>
        <a:p>
          <a:pPr latinLnBrk="1"/>
          <a:endParaRPr lang="ko-KR" altLang="en-US"/>
        </a:p>
      </dgm:t>
    </dgm:pt>
    <dgm:pt modelId="{64214A17-EB01-4BD3-950B-ED29D4BFE54D}" type="sibTrans" cxnId="{48A7D634-56F1-41E4-8BB9-92CD16228153}">
      <dgm:prSet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</dgm:spPr>
      <dgm:t>
        <a:bodyPr/>
        <a:lstStyle/>
        <a:p>
          <a:pPr latinLnBrk="1"/>
          <a:endParaRPr lang="ko-KR" altLang="en-US"/>
        </a:p>
      </dgm:t>
    </dgm:pt>
    <dgm:pt modelId="{92448217-1B68-4883-A013-D8A6E35C8507}">
      <dgm:prSet phldrT="[텍스트]" custT="1"/>
      <dgm:spPr/>
      <dgm:t>
        <a:bodyPr/>
        <a:lstStyle/>
        <a:p>
          <a:pPr latinLnBrk="1"/>
          <a:r>
            <a:rPr lang="ko-KR" altLang="en-US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anose="020D0604000000000000" pitchFamily="50" charset="-127"/>
              <a:ea typeface="나눔고딕" panose="020D0604000000000000" pitchFamily="50" charset="-127"/>
            </a:rPr>
            <a:t>교육</a:t>
          </a:r>
        </a:p>
      </dgm:t>
    </dgm:pt>
    <dgm:pt modelId="{0846A065-0087-4F7F-8B09-A0203E874C97}" type="parTrans" cxnId="{7A5422C3-F2EE-4ABB-B2E1-2F234C04CBFB}">
      <dgm:prSet/>
      <dgm:spPr/>
      <dgm:t>
        <a:bodyPr/>
        <a:lstStyle/>
        <a:p>
          <a:pPr latinLnBrk="1"/>
          <a:endParaRPr lang="ko-KR" altLang="en-US"/>
        </a:p>
      </dgm:t>
    </dgm:pt>
    <dgm:pt modelId="{94D7ADCA-2E27-4361-9EC6-00B64CF9AC1F}" type="sibTrans" cxnId="{7A5422C3-F2EE-4ABB-B2E1-2F234C04CBFB}">
      <dgm:prSet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</dgm:spPr>
      <dgm:t>
        <a:bodyPr/>
        <a:lstStyle/>
        <a:p>
          <a:pPr latinLnBrk="1"/>
          <a:endParaRPr lang="ko-KR" altLang="en-US"/>
        </a:p>
      </dgm:t>
    </dgm:pt>
    <dgm:pt modelId="{4262B82C-4912-42CB-AD3E-AEE9E39A4474}" type="pres">
      <dgm:prSet presAssocID="{3071B3BA-CE94-4E59-9FA1-1184A077D3C0}" presName="Name0" presStyleCnt="0">
        <dgm:presLayoutVars>
          <dgm:chMax val="21"/>
          <dgm:chPref val="21"/>
        </dgm:presLayoutVars>
      </dgm:prSet>
      <dgm:spPr/>
    </dgm:pt>
    <dgm:pt modelId="{3A0C0388-17AB-466C-BD9F-9D7A91E73716}" type="pres">
      <dgm:prSet presAssocID="{8768A8BD-233A-44C4-8074-FD6D6BF59DE7}" presName="text1" presStyleCnt="0"/>
      <dgm:spPr/>
    </dgm:pt>
    <dgm:pt modelId="{36AEDFD5-6641-4270-88E5-D4B33F9CCAC0}" type="pres">
      <dgm:prSet presAssocID="{8768A8BD-233A-44C4-8074-FD6D6BF59DE7}" presName="textRepeatNode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E964A682-A77F-4881-AD84-0723F524B5F7}" type="pres">
      <dgm:prSet presAssocID="{8768A8BD-233A-44C4-8074-FD6D6BF59DE7}" presName="textaccent1" presStyleCnt="0"/>
      <dgm:spPr/>
    </dgm:pt>
    <dgm:pt modelId="{5B59512F-90A7-4D79-8357-C16090C6A5C4}" type="pres">
      <dgm:prSet presAssocID="{8768A8BD-233A-44C4-8074-FD6D6BF59DE7}" presName="accentRepeatNode" presStyleLbl="solidAlignAcc1" presStyleIdx="0" presStyleCnt="6"/>
      <dgm:spPr/>
    </dgm:pt>
    <dgm:pt modelId="{76C82A7C-438F-4CEE-91A6-32D4505A7489}" type="pres">
      <dgm:prSet presAssocID="{CE19CC25-CF32-4E08-8EEA-A53DFFB370DE}" presName="image1" presStyleCnt="0"/>
      <dgm:spPr/>
    </dgm:pt>
    <dgm:pt modelId="{887C9BF8-41B3-453A-9DBF-E10A371B9FB9}" type="pres">
      <dgm:prSet presAssocID="{CE19CC25-CF32-4E08-8EEA-A53DFFB370DE}" presName="imageRepeatNode" presStyleLbl="alignAcc1" presStyleIdx="0" presStyleCnt="3"/>
      <dgm:spPr/>
    </dgm:pt>
    <dgm:pt modelId="{B7B00CFD-79FF-41E9-A843-C32BAB85ABA4}" type="pres">
      <dgm:prSet presAssocID="{CE19CC25-CF32-4E08-8EEA-A53DFFB370DE}" presName="imageaccent1" presStyleCnt="0"/>
      <dgm:spPr/>
    </dgm:pt>
    <dgm:pt modelId="{DB06665B-D8F9-4FA6-AB22-17B6CD1C7344}" type="pres">
      <dgm:prSet presAssocID="{CE19CC25-CF32-4E08-8EEA-A53DFFB370DE}" presName="accentRepeatNode" presStyleLbl="solidAlignAcc1" presStyleIdx="1" presStyleCnt="6"/>
      <dgm:spPr/>
    </dgm:pt>
    <dgm:pt modelId="{6022A2CA-80DE-4961-8D93-76727A7E9781}" type="pres">
      <dgm:prSet presAssocID="{01EBADE4-EDDC-40C4-8A6A-668E8D2590E4}" presName="text2" presStyleCnt="0"/>
      <dgm:spPr/>
    </dgm:pt>
    <dgm:pt modelId="{F6718D4E-5446-4AEB-BCA6-4A0326B0A7C6}" type="pres">
      <dgm:prSet presAssocID="{01EBADE4-EDDC-40C4-8A6A-668E8D2590E4}" presName="textRepeatNode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1A0A9DA0-D17B-416D-AB23-8EBE147AC114}" type="pres">
      <dgm:prSet presAssocID="{01EBADE4-EDDC-40C4-8A6A-668E8D2590E4}" presName="textaccent2" presStyleCnt="0"/>
      <dgm:spPr/>
    </dgm:pt>
    <dgm:pt modelId="{A2359AED-EF1E-48A4-95E5-3E91C7920180}" type="pres">
      <dgm:prSet presAssocID="{01EBADE4-EDDC-40C4-8A6A-668E8D2590E4}" presName="accentRepeatNode" presStyleLbl="solidAlignAcc1" presStyleIdx="2" presStyleCnt="6"/>
      <dgm:spPr/>
    </dgm:pt>
    <dgm:pt modelId="{02D2D3B1-2230-4929-AE35-3F3403EDC113}" type="pres">
      <dgm:prSet presAssocID="{64214A17-EB01-4BD3-950B-ED29D4BFE54D}" presName="image2" presStyleCnt="0"/>
      <dgm:spPr/>
    </dgm:pt>
    <dgm:pt modelId="{B67B051D-1C7C-4798-8C89-4ABD913BE101}" type="pres">
      <dgm:prSet presAssocID="{64214A17-EB01-4BD3-950B-ED29D4BFE54D}" presName="imageRepeatNode" presStyleLbl="alignAcc1" presStyleIdx="1" presStyleCnt="3"/>
      <dgm:spPr/>
    </dgm:pt>
    <dgm:pt modelId="{EAD09A3A-CCF4-4735-B636-E0EA2596D422}" type="pres">
      <dgm:prSet presAssocID="{64214A17-EB01-4BD3-950B-ED29D4BFE54D}" presName="imageaccent2" presStyleCnt="0"/>
      <dgm:spPr/>
    </dgm:pt>
    <dgm:pt modelId="{0C528A50-340C-4269-A30D-8FC7BCC274A9}" type="pres">
      <dgm:prSet presAssocID="{64214A17-EB01-4BD3-950B-ED29D4BFE54D}" presName="accentRepeatNode" presStyleLbl="solidAlignAcc1" presStyleIdx="3" presStyleCnt="6"/>
      <dgm:spPr/>
    </dgm:pt>
    <dgm:pt modelId="{78A7FF3F-3BEB-4F60-BFBE-687E34CBA2BE}" type="pres">
      <dgm:prSet presAssocID="{92448217-1B68-4883-A013-D8A6E35C8507}" presName="text3" presStyleCnt="0"/>
      <dgm:spPr/>
    </dgm:pt>
    <dgm:pt modelId="{B182261A-1669-4555-8002-7ECBB89103AF}" type="pres">
      <dgm:prSet presAssocID="{92448217-1B68-4883-A013-D8A6E35C8507}" presName="textRepeatNode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7840D12C-82D8-48A6-A2AD-AB6489C0FA09}" type="pres">
      <dgm:prSet presAssocID="{92448217-1B68-4883-A013-D8A6E35C8507}" presName="textaccent3" presStyleCnt="0"/>
      <dgm:spPr/>
    </dgm:pt>
    <dgm:pt modelId="{9FE0B673-2682-45F5-B547-9045CE349744}" type="pres">
      <dgm:prSet presAssocID="{92448217-1B68-4883-A013-D8A6E35C8507}" presName="accentRepeatNode" presStyleLbl="solidAlignAcc1" presStyleIdx="4" presStyleCnt="6"/>
      <dgm:spPr/>
    </dgm:pt>
    <dgm:pt modelId="{E5A6E308-C584-40C2-A5B9-C5D1EA1F9E61}" type="pres">
      <dgm:prSet presAssocID="{94D7ADCA-2E27-4361-9EC6-00B64CF9AC1F}" presName="image3" presStyleCnt="0"/>
      <dgm:spPr/>
    </dgm:pt>
    <dgm:pt modelId="{48D2D259-89C6-4B1B-A9BD-516A621E82B2}" type="pres">
      <dgm:prSet presAssocID="{94D7ADCA-2E27-4361-9EC6-00B64CF9AC1F}" presName="imageRepeatNode" presStyleLbl="alignAcc1" presStyleIdx="2" presStyleCnt="3"/>
      <dgm:spPr/>
    </dgm:pt>
    <dgm:pt modelId="{644D3F1A-43AD-4E62-B93E-9A1089CF427D}" type="pres">
      <dgm:prSet presAssocID="{94D7ADCA-2E27-4361-9EC6-00B64CF9AC1F}" presName="imageaccent3" presStyleCnt="0"/>
      <dgm:spPr/>
    </dgm:pt>
    <dgm:pt modelId="{EBB3F731-1DE5-41E2-8B70-A2D0ADEA67D6}" type="pres">
      <dgm:prSet presAssocID="{94D7ADCA-2E27-4361-9EC6-00B64CF9AC1F}" presName="accentRepeatNode" presStyleLbl="solidAlignAcc1" presStyleIdx="5" presStyleCnt="6"/>
      <dgm:spPr/>
    </dgm:pt>
  </dgm:ptLst>
  <dgm:cxnLst>
    <dgm:cxn modelId="{56FCFA5F-E308-4C75-BB57-A1A3E2BAC09B}" srcId="{3071B3BA-CE94-4E59-9FA1-1184A077D3C0}" destId="{8768A8BD-233A-44C4-8074-FD6D6BF59DE7}" srcOrd="0" destOrd="0" parTransId="{79CD86EB-1D73-451A-ABC0-1948D5AB6009}" sibTransId="{CE19CC25-CF32-4E08-8EEA-A53DFFB370DE}"/>
    <dgm:cxn modelId="{7A5422C3-F2EE-4ABB-B2E1-2F234C04CBFB}" srcId="{3071B3BA-CE94-4E59-9FA1-1184A077D3C0}" destId="{92448217-1B68-4883-A013-D8A6E35C8507}" srcOrd="2" destOrd="0" parTransId="{0846A065-0087-4F7F-8B09-A0203E874C97}" sibTransId="{94D7ADCA-2E27-4361-9EC6-00B64CF9AC1F}"/>
    <dgm:cxn modelId="{39EA9D8A-46E4-49AB-BD41-40D2255962E1}" type="presOf" srcId="{64214A17-EB01-4BD3-950B-ED29D4BFE54D}" destId="{B67B051D-1C7C-4798-8C89-4ABD913BE101}" srcOrd="0" destOrd="0" presId="urn:microsoft.com/office/officeart/2008/layout/HexagonCluster"/>
    <dgm:cxn modelId="{6976DBFC-352E-4DC7-8DA2-FFE9A2904C89}" type="presOf" srcId="{92448217-1B68-4883-A013-D8A6E35C8507}" destId="{B182261A-1669-4555-8002-7ECBB89103AF}" srcOrd="0" destOrd="0" presId="urn:microsoft.com/office/officeart/2008/layout/HexagonCluster"/>
    <dgm:cxn modelId="{48A7D634-56F1-41E4-8BB9-92CD16228153}" srcId="{3071B3BA-CE94-4E59-9FA1-1184A077D3C0}" destId="{01EBADE4-EDDC-40C4-8A6A-668E8D2590E4}" srcOrd="1" destOrd="0" parTransId="{4F48CA9E-4FAF-49EE-BE5F-71A0BAB66A99}" sibTransId="{64214A17-EB01-4BD3-950B-ED29D4BFE54D}"/>
    <dgm:cxn modelId="{2A2AB5CE-0A1D-4095-82D5-AF8B2509A83A}" type="presOf" srcId="{8768A8BD-233A-44C4-8074-FD6D6BF59DE7}" destId="{36AEDFD5-6641-4270-88E5-D4B33F9CCAC0}" srcOrd="0" destOrd="0" presId="urn:microsoft.com/office/officeart/2008/layout/HexagonCluster"/>
    <dgm:cxn modelId="{6BE0E38D-5F22-4577-BBFB-CA6128EE8E2E}" type="presOf" srcId="{3071B3BA-CE94-4E59-9FA1-1184A077D3C0}" destId="{4262B82C-4912-42CB-AD3E-AEE9E39A4474}" srcOrd="0" destOrd="0" presId="urn:microsoft.com/office/officeart/2008/layout/HexagonCluster"/>
    <dgm:cxn modelId="{930ACA6B-9350-4C2B-9284-E7D6DB643BC8}" type="presOf" srcId="{CE19CC25-CF32-4E08-8EEA-A53DFFB370DE}" destId="{887C9BF8-41B3-453A-9DBF-E10A371B9FB9}" srcOrd="0" destOrd="0" presId="urn:microsoft.com/office/officeart/2008/layout/HexagonCluster"/>
    <dgm:cxn modelId="{E5A1D159-9E5A-4C17-A234-18EC032D9143}" type="presOf" srcId="{01EBADE4-EDDC-40C4-8A6A-668E8D2590E4}" destId="{F6718D4E-5446-4AEB-BCA6-4A0326B0A7C6}" srcOrd="0" destOrd="0" presId="urn:microsoft.com/office/officeart/2008/layout/HexagonCluster"/>
    <dgm:cxn modelId="{F704EFC1-D283-4DD6-A968-0AC95105B2FF}" type="presOf" srcId="{94D7ADCA-2E27-4361-9EC6-00B64CF9AC1F}" destId="{48D2D259-89C6-4B1B-A9BD-516A621E82B2}" srcOrd="0" destOrd="0" presId="urn:microsoft.com/office/officeart/2008/layout/HexagonCluster"/>
    <dgm:cxn modelId="{07B41974-26D8-4B03-9B2C-0E38E76F3B32}" type="presParOf" srcId="{4262B82C-4912-42CB-AD3E-AEE9E39A4474}" destId="{3A0C0388-17AB-466C-BD9F-9D7A91E73716}" srcOrd="0" destOrd="0" presId="urn:microsoft.com/office/officeart/2008/layout/HexagonCluster"/>
    <dgm:cxn modelId="{21E075E7-A37F-47B9-B571-FB8AC6FAECDB}" type="presParOf" srcId="{3A0C0388-17AB-466C-BD9F-9D7A91E73716}" destId="{36AEDFD5-6641-4270-88E5-D4B33F9CCAC0}" srcOrd="0" destOrd="0" presId="urn:microsoft.com/office/officeart/2008/layout/HexagonCluster"/>
    <dgm:cxn modelId="{2F734CAF-518B-4EC1-8F16-58CC6748D9DC}" type="presParOf" srcId="{4262B82C-4912-42CB-AD3E-AEE9E39A4474}" destId="{E964A682-A77F-4881-AD84-0723F524B5F7}" srcOrd="1" destOrd="0" presId="urn:microsoft.com/office/officeart/2008/layout/HexagonCluster"/>
    <dgm:cxn modelId="{439AC4A8-EA1C-4FFE-A58A-50D5D7257497}" type="presParOf" srcId="{E964A682-A77F-4881-AD84-0723F524B5F7}" destId="{5B59512F-90A7-4D79-8357-C16090C6A5C4}" srcOrd="0" destOrd="0" presId="urn:microsoft.com/office/officeart/2008/layout/HexagonCluster"/>
    <dgm:cxn modelId="{C294ECA1-D5DA-429F-AB13-2A067B0650B5}" type="presParOf" srcId="{4262B82C-4912-42CB-AD3E-AEE9E39A4474}" destId="{76C82A7C-438F-4CEE-91A6-32D4505A7489}" srcOrd="2" destOrd="0" presId="urn:microsoft.com/office/officeart/2008/layout/HexagonCluster"/>
    <dgm:cxn modelId="{0382563C-1CF8-4188-A5E7-DBE0360BB72D}" type="presParOf" srcId="{76C82A7C-438F-4CEE-91A6-32D4505A7489}" destId="{887C9BF8-41B3-453A-9DBF-E10A371B9FB9}" srcOrd="0" destOrd="0" presId="urn:microsoft.com/office/officeart/2008/layout/HexagonCluster"/>
    <dgm:cxn modelId="{D43D4BA4-4E13-4959-A419-86C0FD59CEF5}" type="presParOf" srcId="{4262B82C-4912-42CB-AD3E-AEE9E39A4474}" destId="{B7B00CFD-79FF-41E9-A843-C32BAB85ABA4}" srcOrd="3" destOrd="0" presId="urn:microsoft.com/office/officeart/2008/layout/HexagonCluster"/>
    <dgm:cxn modelId="{8EC68B83-8A6C-45D4-A115-57B01D1CD296}" type="presParOf" srcId="{B7B00CFD-79FF-41E9-A843-C32BAB85ABA4}" destId="{DB06665B-D8F9-4FA6-AB22-17B6CD1C7344}" srcOrd="0" destOrd="0" presId="urn:microsoft.com/office/officeart/2008/layout/HexagonCluster"/>
    <dgm:cxn modelId="{58A6D144-4289-45AF-BA53-86E1DBD06F32}" type="presParOf" srcId="{4262B82C-4912-42CB-AD3E-AEE9E39A4474}" destId="{6022A2CA-80DE-4961-8D93-76727A7E9781}" srcOrd="4" destOrd="0" presId="urn:microsoft.com/office/officeart/2008/layout/HexagonCluster"/>
    <dgm:cxn modelId="{15E9715A-3B35-432D-B3B4-B1DBA06C70B0}" type="presParOf" srcId="{6022A2CA-80DE-4961-8D93-76727A7E9781}" destId="{F6718D4E-5446-4AEB-BCA6-4A0326B0A7C6}" srcOrd="0" destOrd="0" presId="urn:microsoft.com/office/officeart/2008/layout/HexagonCluster"/>
    <dgm:cxn modelId="{E07A9D14-14C1-4BEE-AEF9-A3DE8899A359}" type="presParOf" srcId="{4262B82C-4912-42CB-AD3E-AEE9E39A4474}" destId="{1A0A9DA0-D17B-416D-AB23-8EBE147AC114}" srcOrd="5" destOrd="0" presId="urn:microsoft.com/office/officeart/2008/layout/HexagonCluster"/>
    <dgm:cxn modelId="{975696AD-66F1-4375-9911-320E50A18BD3}" type="presParOf" srcId="{1A0A9DA0-D17B-416D-AB23-8EBE147AC114}" destId="{A2359AED-EF1E-48A4-95E5-3E91C7920180}" srcOrd="0" destOrd="0" presId="urn:microsoft.com/office/officeart/2008/layout/HexagonCluster"/>
    <dgm:cxn modelId="{02150961-0E4D-43A5-B539-22CD00F08285}" type="presParOf" srcId="{4262B82C-4912-42CB-AD3E-AEE9E39A4474}" destId="{02D2D3B1-2230-4929-AE35-3F3403EDC113}" srcOrd="6" destOrd="0" presId="urn:microsoft.com/office/officeart/2008/layout/HexagonCluster"/>
    <dgm:cxn modelId="{BA54827B-07F0-4887-AFD8-581DC09548D4}" type="presParOf" srcId="{02D2D3B1-2230-4929-AE35-3F3403EDC113}" destId="{B67B051D-1C7C-4798-8C89-4ABD913BE101}" srcOrd="0" destOrd="0" presId="urn:microsoft.com/office/officeart/2008/layout/HexagonCluster"/>
    <dgm:cxn modelId="{A511BA64-8EF6-4FD5-8ABB-E0BEE2C65513}" type="presParOf" srcId="{4262B82C-4912-42CB-AD3E-AEE9E39A4474}" destId="{EAD09A3A-CCF4-4735-B636-E0EA2596D422}" srcOrd="7" destOrd="0" presId="urn:microsoft.com/office/officeart/2008/layout/HexagonCluster"/>
    <dgm:cxn modelId="{F188A934-3566-45B8-8D14-9368BC2B2C1F}" type="presParOf" srcId="{EAD09A3A-CCF4-4735-B636-E0EA2596D422}" destId="{0C528A50-340C-4269-A30D-8FC7BCC274A9}" srcOrd="0" destOrd="0" presId="urn:microsoft.com/office/officeart/2008/layout/HexagonCluster"/>
    <dgm:cxn modelId="{37A63216-F3EA-403D-95A2-627FD2EDA5C1}" type="presParOf" srcId="{4262B82C-4912-42CB-AD3E-AEE9E39A4474}" destId="{78A7FF3F-3BEB-4F60-BFBE-687E34CBA2BE}" srcOrd="8" destOrd="0" presId="urn:microsoft.com/office/officeart/2008/layout/HexagonCluster"/>
    <dgm:cxn modelId="{C65716FE-E153-4C2A-B25C-B01248BD0226}" type="presParOf" srcId="{78A7FF3F-3BEB-4F60-BFBE-687E34CBA2BE}" destId="{B182261A-1669-4555-8002-7ECBB89103AF}" srcOrd="0" destOrd="0" presId="urn:microsoft.com/office/officeart/2008/layout/HexagonCluster"/>
    <dgm:cxn modelId="{DECA7BCC-F744-4797-A2B1-6A0758D08C10}" type="presParOf" srcId="{4262B82C-4912-42CB-AD3E-AEE9E39A4474}" destId="{7840D12C-82D8-48A6-A2AD-AB6489C0FA09}" srcOrd="9" destOrd="0" presId="urn:microsoft.com/office/officeart/2008/layout/HexagonCluster"/>
    <dgm:cxn modelId="{BCBFAF86-495C-4DDA-A1DB-C192231BE1F6}" type="presParOf" srcId="{7840D12C-82D8-48A6-A2AD-AB6489C0FA09}" destId="{9FE0B673-2682-45F5-B547-9045CE349744}" srcOrd="0" destOrd="0" presId="urn:microsoft.com/office/officeart/2008/layout/HexagonCluster"/>
    <dgm:cxn modelId="{67863CAE-657F-40FE-A64F-BADC985887C6}" type="presParOf" srcId="{4262B82C-4912-42CB-AD3E-AEE9E39A4474}" destId="{E5A6E308-C584-40C2-A5B9-C5D1EA1F9E61}" srcOrd="10" destOrd="0" presId="urn:microsoft.com/office/officeart/2008/layout/HexagonCluster"/>
    <dgm:cxn modelId="{CB5C245C-3F84-40C1-8034-ED4EC0508EA0}" type="presParOf" srcId="{E5A6E308-C584-40C2-A5B9-C5D1EA1F9E61}" destId="{48D2D259-89C6-4B1B-A9BD-516A621E82B2}" srcOrd="0" destOrd="0" presId="urn:microsoft.com/office/officeart/2008/layout/HexagonCluster"/>
    <dgm:cxn modelId="{D59C0B42-D7AE-42BA-887B-D4D771E8524B}" type="presParOf" srcId="{4262B82C-4912-42CB-AD3E-AEE9E39A4474}" destId="{644D3F1A-43AD-4E62-B93E-9A1089CF427D}" srcOrd="11" destOrd="0" presId="urn:microsoft.com/office/officeart/2008/layout/HexagonCluster"/>
    <dgm:cxn modelId="{D5622421-E4D0-4117-9809-6740F6FDD858}" type="presParOf" srcId="{644D3F1A-43AD-4E62-B93E-9A1089CF427D}" destId="{EBB3F731-1DE5-41E2-8B70-A2D0ADEA67D6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AEDFD5-6641-4270-88E5-D4B33F9CCAC0}">
      <dsp:nvSpPr>
        <dsp:cNvPr id="0" name=""/>
        <dsp:cNvSpPr/>
      </dsp:nvSpPr>
      <dsp:spPr>
        <a:xfrm>
          <a:off x="1229918" y="2286667"/>
          <a:ext cx="1438830" cy="1240522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5720" rIns="0" bIns="45720" numCol="1" spcCol="1270" anchor="ctr" anchorCtr="0">
          <a:noAutofit/>
        </a:bodyPr>
        <a:lstStyle/>
        <a:p>
          <a:pPr marL="0" lvl="0" indent="0" algn="ctr" defTabSz="1600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3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anose="020D0604000000000000" pitchFamily="50" charset="-127"/>
              <a:ea typeface="나눔고딕" panose="020D0604000000000000" pitchFamily="50" charset="-127"/>
            </a:rPr>
            <a:t>출판</a:t>
          </a:r>
          <a:endParaRPr lang="ko-KR" altLang="en-US" sz="4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나눔고딕" panose="020D0604000000000000" pitchFamily="50" charset="-127"/>
            <a:ea typeface="나눔고딕" panose="020D0604000000000000" pitchFamily="50" charset="-127"/>
          </a:endParaRPr>
        </a:p>
      </dsp:txBody>
      <dsp:txXfrm>
        <a:off x="1453197" y="2479173"/>
        <a:ext cx="992272" cy="855510"/>
      </dsp:txXfrm>
    </dsp:sp>
    <dsp:sp modelId="{5B59512F-90A7-4D79-8357-C16090C6A5C4}">
      <dsp:nvSpPr>
        <dsp:cNvPr id="0" name=""/>
        <dsp:cNvSpPr/>
      </dsp:nvSpPr>
      <dsp:spPr>
        <a:xfrm>
          <a:off x="1267297" y="2834332"/>
          <a:ext cx="168460" cy="14519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7C9BF8-41B3-453A-9DBF-E10A371B9FB9}">
      <dsp:nvSpPr>
        <dsp:cNvPr id="0" name=""/>
        <dsp:cNvSpPr/>
      </dsp:nvSpPr>
      <dsp:spPr>
        <a:xfrm>
          <a:off x="0" y="1620357"/>
          <a:ext cx="1438830" cy="1240522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06665B-D8F9-4FA6-AB22-17B6CD1C7344}">
      <dsp:nvSpPr>
        <dsp:cNvPr id="0" name=""/>
        <dsp:cNvSpPr/>
      </dsp:nvSpPr>
      <dsp:spPr>
        <a:xfrm>
          <a:off x="979531" y="2697006"/>
          <a:ext cx="168460" cy="14519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718D4E-5446-4AEB-BCA6-4A0326B0A7C6}">
      <dsp:nvSpPr>
        <dsp:cNvPr id="0" name=""/>
        <dsp:cNvSpPr/>
      </dsp:nvSpPr>
      <dsp:spPr>
        <a:xfrm>
          <a:off x="2455740" y="1605608"/>
          <a:ext cx="1438830" cy="1240522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5720" rIns="0" bIns="45720" numCol="1" spcCol="1270" anchor="ctr" anchorCtr="0">
          <a:noAutofit/>
        </a:bodyPr>
        <a:lstStyle/>
        <a:p>
          <a:pPr marL="0" lvl="0" indent="0" algn="ctr" defTabSz="1600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36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anose="020D0604000000000000" pitchFamily="50" charset="-127"/>
              <a:ea typeface="나눔고딕" panose="020D0604000000000000" pitchFamily="50" charset="-127"/>
            </a:rPr>
            <a:t>개발</a:t>
          </a:r>
          <a:endParaRPr lang="ko-KR" altLang="en-US" sz="40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나눔고딕" panose="020D0604000000000000" pitchFamily="50" charset="-127"/>
            <a:ea typeface="나눔고딕" panose="020D0604000000000000" pitchFamily="50" charset="-127"/>
          </a:endParaRPr>
        </a:p>
      </dsp:txBody>
      <dsp:txXfrm>
        <a:off x="2679019" y="1798114"/>
        <a:ext cx="992272" cy="855510"/>
      </dsp:txXfrm>
    </dsp:sp>
    <dsp:sp modelId="{A2359AED-EF1E-48A4-95E5-3E91C7920180}">
      <dsp:nvSpPr>
        <dsp:cNvPr id="0" name=""/>
        <dsp:cNvSpPr/>
      </dsp:nvSpPr>
      <dsp:spPr>
        <a:xfrm>
          <a:off x="3439367" y="2680946"/>
          <a:ext cx="168460" cy="14519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7B051D-1C7C-4798-8C89-4ABD913BE101}">
      <dsp:nvSpPr>
        <dsp:cNvPr id="0" name=""/>
        <dsp:cNvSpPr/>
      </dsp:nvSpPr>
      <dsp:spPr>
        <a:xfrm>
          <a:off x="3681562" y="2286667"/>
          <a:ext cx="1438830" cy="1240522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528A50-340C-4269-A30D-8FC7BCC274A9}">
      <dsp:nvSpPr>
        <dsp:cNvPr id="0" name=""/>
        <dsp:cNvSpPr/>
      </dsp:nvSpPr>
      <dsp:spPr>
        <a:xfrm>
          <a:off x="3718941" y="2834332"/>
          <a:ext cx="168460" cy="14519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82261A-1669-4555-8002-7ECBB89103AF}">
      <dsp:nvSpPr>
        <dsp:cNvPr id="0" name=""/>
        <dsp:cNvSpPr/>
      </dsp:nvSpPr>
      <dsp:spPr>
        <a:xfrm>
          <a:off x="1229918" y="927499"/>
          <a:ext cx="1438830" cy="1240522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45720" rIns="0" bIns="45720" numCol="1" spcCol="1270" anchor="ctr" anchorCtr="0">
          <a:noAutofit/>
        </a:bodyPr>
        <a:lstStyle/>
        <a:p>
          <a:pPr marL="0" lvl="0" indent="0" algn="ctr" defTabSz="1600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3600" b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anose="020D0604000000000000" pitchFamily="50" charset="-127"/>
              <a:ea typeface="나눔고딕" panose="020D0604000000000000" pitchFamily="50" charset="-127"/>
            </a:rPr>
            <a:t>교육</a:t>
          </a:r>
        </a:p>
      </dsp:txBody>
      <dsp:txXfrm>
        <a:off x="1453197" y="1120005"/>
        <a:ext cx="992272" cy="855510"/>
      </dsp:txXfrm>
    </dsp:sp>
    <dsp:sp modelId="{9FE0B673-2682-45F5-B547-9045CE349744}">
      <dsp:nvSpPr>
        <dsp:cNvPr id="0" name=""/>
        <dsp:cNvSpPr/>
      </dsp:nvSpPr>
      <dsp:spPr>
        <a:xfrm>
          <a:off x="2205353" y="954375"/>
          <a:ext cx="168460" cy="14519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D2D259-89C6-4B1B-A9BD-516A621E82B2}">
      <dsp:nvSpPr>
        <dsp:cNvPr id="0" name=""/>
        <dsp:cNvSpPr/>
      </dsp:nvSpPr>
      <dsp:spPr>
        <a:xfrm>
          <a:off x="2455740" y="249718"/>
          <a:ext cx="1438830" cy="1240522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B3F731-1DE5-41E2-8B70-A2D0ADEA67D6}">
      <dsp:nvSpPr>
        <dsp:cNvPr id="0" name=""/>
        <dsp:cNvSpPr/>
      </dsp:nvSpPr>
      <dsp:spPr>
        <a:xfrm>
          <a:off x="2498239" y="794434"/>
          <a:ext cx="168460" cy="14519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291ED-4365-41D3-B35B-F9983563492A}" type="datetimeFigureOut">
              <a:rPr lang="ko-KR" altLang="en-US" smtClean="0"/>
              <a:t>2016-07-25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877A0-8203-488C-B45F-7F63D161D05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4067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291ED-4365-41D3-B35B-F9983563492A}" type="datetimeFigureOut">
              <a:rPr lang="ko-KR" altLang="en-US" smtClean="0"/>
              <a:t>2016-07-25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877A0-8203-488C-B45F-7F63D161D05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7336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291ED-4365-41D3-B35B-F9983563492A}" type="datetimeFigureOut">
              <a:rPr lang="ko-KR" altLang="en-US" smtClean="0"/>
              <a:t>2016-07-25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877A0-8203-488C-B45F-7F63D161D05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9508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291ED-4365-41D3-B35B-F9983563492A}" type="datetimeFigureOut">
              <a:rPr lang="ko-KR" altLang="en-US" smtClean="0"/>
              <a:t>2016-07-25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877A0-8203-488C-B45F-7F63D161D05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5940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291ED-4365-41D3-B35B-F9983563492A}" type="datetimeFigureOut">
              <a:rPr lang="ko-KR" altLang="en-US" smtClean="0"/>
              <a:t>2016-07-25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877A0-8203-488C-B45F-7F63D161D05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692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291ED-4365-41D3-B35B-F9983563492A}" type="datetimeFigureOut">
              <a:rPr lang="ko-KR" altLang="en-US" smtClean="0"/>
              <a:t>2016-07-25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877A0-8203-488C-B45F-7F63D161D05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6606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291ED-4365-41D3-B35B-F9983563492A}" type="datetimeFigureOut">
              <a:rPr lang="ko-KR" altLang="en-US" smtClean="0"/>
              <a:t>2016-07-25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877A0-8203-488C-B45F-7F63D161D05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9973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291ED-4365-41D3-B35B-F9983563492A}" type="datetimeFigureOut">
              <a:rPr lang="ko-KR" altLang="en-US" smtClean="0"/>
              <a:t>2016-07-25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877A0-8203-488C-B45F-7F63D161D05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1654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291ED-4365-41D3-B35B-F9983563492A}" type="datetimeFigureOut">
              <a:rPr lang="ko-KR" altLang="en-US" smtClean="0"/>
              <a:t>2016-07-25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877A0-8203-488C-B45F-7F63D161D05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9821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291ED-4365-41D3-B35B-F9983563492A}" type="datetimeFigureOut">
              <a:rPr lang="ko-KR" altLang="en-US" smtClean="0"/>
              <a:t>2016-07-25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877A0-8203-488C-B45F-7F63D161D05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9696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291ED-4365-41D3-B35B-F9983563492A}" type="datetimeFigureOut">
              <a:rPr lang="ko-KR" altLang="en-US" smtClean="0"/>
              <a:t>2016-07-25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877A0-8203-488C-B45F-7F63D161D05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7312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291ED-4365-41D3-B35B-F9983563492A}" type="datetimeFigureOut">
              <a:rPr lang="ko-KR" altLang="en-US" smtClean="0"/>
              <a:t>2016-07-25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877A0-8203-488C-B45F-7F63D161D05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831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6719" y="278674"/>
            <a:ext cx="30059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400" dirty="0" err="1">
                <a:latin typeface="배달의민족 도현" panose="020B0600000101010101" pitchFamily="50" charset="-127"/>
                <a:ea typeface="배달의민족 도현" panose="020B0600000101010101" pitchFamily="50" charset="-127"/>
              </a:rPr>
              <a:t>케이엔랩스</a:t>
            </a:r>
            <a:endParaRPr lang="ko-KR" altLang="en-US" dirty="0">
              <a:latin typeface="배달의민족 도현" panose="020B0600000101010101" pitchFamily="50" charset="-127"/>
              <a:ea typeface="배달의민족 도현" panose="020B0600000101010101" pitchFamily="50" charset="-127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1908394086"/>
              </p:ext>
            </p:extLst>
          </p:nvPr>
        </p:nvGraphicFramePr>
        <p:xfrm>
          <a:off x="293681" y="3081091"/>
          <a:ext cx="5120393" cy="37769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113712" y="3766974"/>
            <a:ext cx="586647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ko-KR" altLang="en-US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아트스팀메이커스페이스 운영</a:t>
            </a:r>
            <a:endParaRPr lang="en-US" altLang="ko-KR" sz="20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285750" indent="-285750">
              <a:buFontTx/>
              <a:buChar char="-"/>
            </a:pPr>
            <a:endParaRPr lang="en-US" altLang="ko-KR" sz="20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285750" indent="-285750">
              <a:buFontTx/>
              <a:buChar char="-"/>
            </a:pPr>
            <a:r>
              <a:rPr lang="ko-KR" altLang="en-US" sz="20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아두이노</a:t>
            </a:r>
            <a:r>
              <a:rPr lang="en-US" altLang="ko-KR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20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드론</a:t>
            </a:r>
            <a:r>
              <a:rPr lang="en-US" altLang="ko-KR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/3D</a:t>
            </a:r>
            <a:r>
              <a:rPr lang="ko-KR" altLang="en-US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프린터</a:t>
            </a:r>
            <a:r>
              <a:rPr lang="en-US" altLang="ko-KR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창의미술 방과후 </a:t>
            </a:r>
            <a:br>
              <a:rPr lang="en-US" altLang="ko-KR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ko-KR" altLang="en-US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교구 및 교안 출판</a:t>
            </a:r>
            <a:endParaRPr lang="en-US" altLang="ko-KR" sz="20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285750" indent="-285750">
              <a:buFontTx/>
              <a:buChar char="-"/>
            </a:pPr>
            <a:endParaRPr lang="en-US" altLang="ko-KR" sz="20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285750" indent="-285750">
              <a:buFontTx/>
              <a:buChar char="-"/>
            </a:pPr>
            <a:r>
              <a:rPr lang="ko-KR" altLang="en-US" sz="20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펌테크</a:t>
            </a:r>
            <a:r>
              <a:rPr lang="ko-KR" altLang="en-US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20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블루투스</a:t>
            </a:r>
            <a:r>
              <a:rPr lang="ko-KR" altLang="en-US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모듈 </a:t>
            </a:r>
            <a:r>
              <a:rPr lang="ko-KR" altLang="en-US" sz="20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서드파티</a:t>
            </a:r>
            <a:r>
              <a:rPr lang="ko-KR" altLang="en-US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참여</a:t>
            </a:r>
            <a:endParaRPr lang="en-US" altLang="ko-KR" sz="20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285750" indent="-285750">
              <a:buFontTx/>
              <a:buChar char="-"/>
            </a:pPr>
            <a:endParaRPr lang="en-US" altLang="ko-KR" sz="20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285750" indent="-285750">
              <a:buFontTx/>
              <a:buChar char="-"/>
            </a:pPr>
            <a:r>
              <a:rPr lang="ko-KR" altLang="en-US" sz="20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길병원</a:t>
            </a:r>
            <a:r>
              <a:rPr lang="ko-KR" altLang="en-US" sz="20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 개인식별 알고리즘 개발 참여</a:t>
            </a:r>
            <a:endParaRPr lang="ko-KR" altLang="en-US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3712" y="788689"/>
            <a:ext cx="391004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회사명 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케이엔랩스</a:t>
            </a:r>
            <a:endParaRPr lang="en-US" altLang="ko-KR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endParaRPr lang="en-US" altLang="ko-KR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주소 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경기 성남 분당 판교역로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109</a:t>
            </a:r>
          </a:p>
          <a:p>
            <a:endParaRPr lang="en-US" altLang="ko-KR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대표 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최 </a:t>
            </a:r>
            <a:r>
              <a:rPr lang="ko-KR" altLang="en-US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규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 남</a:t>
            </a:r>
            <a:endParaRPr lang="en-US" altLang="ko-KR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endParaRPr lang="en-US" altLang="ko-KR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설립 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2012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년 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6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월 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22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일</a:t>
            </a:r>
            <a:endParaRPr lang="en-US" altLang="ko-KR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endParaRPr lang="en-US" altLang="ko-KR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주요사업 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교육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개발</a:t>
            </a:r>
            <a:r>
              <a:rPr lang="en-US" altLang="ko-KR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출판</a:t>
            </a: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19" y="1110360"/>
            <a:ext cx="3315163" cy="1457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471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45</Words>
  <Application>Microsoft Office PowerPoint</Application>
  <PresentationFormat>와이드스크린</PresentationFormat>
  <Paragraphs>20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나눔고딕</vt:lpstr>
      <vt:lpstr>맑은 고딕</vt:lpstr>
      <vt:lpstr>배달의민족 도현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최규남</dc:creator>
  <cp:lastModifiedBy>robert</cp:lastModifiedBy>
  <cp:revision>8</cp:revision>
  <dcterms:created xsi:type="dcterms:W3CDTF">2016-03-15T12:15:18Z</dcterms:created>
  <dcterms:modified xsi:type="dcterms:W3CDTF">2016-07-25T03:06:39Z</dcterms:modified>
</cp:coreProperties>
</file>