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FEB555-F517-4CA0-977F-85BFC635AA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D4A0F4B-32B7-45E1-AC9A-CF82794516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16DE2F-0810-48AC-918E-D662294D9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620E-B587-4848-9F77-E83ADEDF653E}" type="datetimeFigureOut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A13A05-5371-4C3A-B16D-EACD3564B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9BB2761-FD84-4D2F-AEA5-F54B64007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0E5-B7F9-4A39-9428-E6C822420F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454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6E26BB-96CA-4798-A861-DB074A60B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8E315A-2818-4B7E-98E6-734AD5100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A8EBC13-6889-4636-81D1-5F75B5C47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620E-B587-4848-9F77-E83ADEDF653E}" type="datetimeFigureOut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02A2DAC-F533-41F0-9ECD-B91C0DE76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321C83-25F5-40CD-82FE-81CDC5FFA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0E5-B7F9-4A39-9428-E6C822420F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39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13311D4-BDA3-4CE6-A974-1F34A8D525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B7967EF-2FF9-4598-9796-3668B7C0F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A465BBC-0328-45CF-AE0E-A9F6AB4DB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620E-B587-4848-9F77-E83ADEDF653E}" type="datetimeFigureOut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31642A9-5863-49F5-A8B5-E78A25D09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90283B-85D0-4375-B474-E5B80C8D8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0E5-B7F9-4A39-9428-E6C822420F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752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61C6D3-09D5-43E2-B704-08F852B10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64A1E38-DAF9-43BB-AD0B-73E14569C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A480554-B09D-4B25-9B36-8245B6B8E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620E-B587-4848-9F77-E83ADEDF653E}" type="datetimeFigureOut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3EAEFD-A07B-4FF0-80D4-1FAB7C207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0C3F7C8-E071-46A5-BDF0-9C3B05B0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0E5-B7F9-4A39-9428-E6C822420F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632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FB8F2-F7C9-4C44-981F-7C64883C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C5ED5C0-256C-4D30-AA27-C8BD4BBE2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7048007-3AA4-4267-87FE-9826BA2CC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620E-B587-4848-9F77-E83ADEDF653E}" type="datetimeFigureOut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F820B9-CD0D-4BD4-A167-8F58BD961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A713B1-A2F5-4565-90AA-9B65F8305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0E5-B7F9-4A39-9428-E6C822420F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19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A32955-F0B5-4B92-80B3-7AA187536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38FC5CF-CB73-4F81-8717-B18A7F1481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8EC5B5C-D857-44DE-A569-0CEB87E26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6E308FD-6272-4664-8A25-90BC0C0BD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620E-B587-4848-9F77-E83ADEDF653E}" type="datetimeFigureOut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2F8AE37-673B-470A-A4B9-18E92864D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ADA8AD8-727B-43AD-935F-A0806CEEB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0E5-B7F9-4A39-9428-E6C822420F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436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B200EA-00E7-408E-905B-C96125AEA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DB80B7A-3DF0-4D57-A6DE-BE5617D20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F1C5677-1DA1-46E9-AAB1-03B9A2C2A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7B678B3-E0BD-480D-AC14-EC25776F4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AC8B8C5-F9DF-4DFA-AD28-6AF2985C7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FDE2C0C-53BC-4DFF-8CE0-2EB598188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620E-B587-4848-9F77-E83ADEDF653E}" type="datetimeFigureOut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584BA6C-EE97-4B0B-BFF5-B7ABDC734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947AAEF-E985-4000-A27E-C2ABFC471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0E5-B7F9-4A39-9428-E6C822420F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4461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FF50F8-AF0B-4644-824F-B12890EFB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53D8797-7B42-4E79-950E-57B73C00A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620E-B587-4848-9F77-E83ADEDF653E}" type="datetimeFigureOut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002783A-0D7B-40DD-BB32-1A2A2F70A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1290087-1D3B-4EB5-9799-D795F433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0E5-B7F9-4A39-9428-E6C822420F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3720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CFBC6A0-1885-4E79-976B-24304A8E3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620E-B587-4848-9F77-E83ADEDF653E}" type="datetimeFigureOut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A9CF83B-69B5-43E8-827E-0D8EEEDC9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0598425-F2A1-4F0A-B158-ED99B07FE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0E5-B7F9-4A39-9428-E6C822420F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594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6EF1437-AACB-468C-BD82-8AFB1EE2F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642420D-1978-47DB-A701-C850E3058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7144D77-BF9B-41A9-90F1-7640AFE9B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03C26F8-E756-4C16-A136-6CBB0C8B0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620E-B587-4848-9F77-E83ADEDF653E}" type="datetimeFigureOut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9B3D3D9-E8B8-4B41-AB80-1EFA00E5A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5689AC-AECA-4667-900C-A98E31735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0E5-B7F9-4A39-9428-E6C822420F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247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656BDD-7750-44FF-9B34-A4D53C615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849D94D-452B-477D-B11E-C84DCF6B09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0842EA5-2BB4-49F3-B253-CCA4B21D8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73946C-56BD-4CC2-9F54-274B13CA4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620E-B587-4848-9F77-E83ADEDF653E}" type="datetimeFigureOut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78644AB-6B84-4D84-929C-DB1A7262D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A412EFB-F31A-49B1-B05A-FEB125B47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0E5-B7F9-4A39-9428-E6C822420F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960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2B42354-7CDD-4C5E-B0CF-67F657036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CD2E2AB-7944-4975-8B5D-B6D58CE7E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E5D4A06-1248-41E2-B3CF-7DD312ABE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C620E-B587-4848-9F77-E83ADEDF653E}" type="datetimeFigureOut">
              <a:rPr lang="ko-KR" altLang="en-US" smtClean="0"/>
              <a:t>2021-10-29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AF6CF5B-B8E7-4211-B36F-765252838B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EFEEF01-3ACA-4B72-8794-3762F4F3B7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F0E5-B7F9-4A39-9428-E6C822420F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3310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0912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황 경식</dc:creator>
  <cp:lastModifiedBy>황 경식</cp:lastModifiedBy>
  <cp:revision>1</cp:revision>
  <dcterms:created xsi:type="dcterms:W3CDTF">2021-10-29T02:45:19Z</dcterms:created>
  <dcterms:modified xsi:type="dcterms:W3CDTF">2021-10-29T02:45:19Z</dcterms:modified>
</cp:coreProperties>
</file>