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9" r:id="rId5"/>
    <p:sldId id="271" r:id="rId6"/>
    <p:sldId id="270" r:id="rId7"/>
    <p:sldId id="266" r:id="rId8"/>
    <p:sldId id="263" r:id="rId9"/>
    <p:sldId id="272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E7"/>
    <a:srgbClr val="FF3399"/>
    <a:srgbClr val="8ABB69"/>
    <a:srgbClr val="C90D35"/>
    <a:srgbClr val="890924"/>
    <a:srgbClr val="FF8488"/>
    <a:srgbClr val="85BAE0"/>
    <a:srgbClr val="390A09"/>
    <a:srgbClr val="FF6600"/>
    <a:srgbClr val="8B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5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20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7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4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4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41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02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42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4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30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2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4323-087A-4149-BA49-08821155E6DC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6C7F-92DC-414E-A387-2CDBF56BA7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47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7"/>
          <a:stretch/>
        </p:blipFill>
        <p:spPr>
          <a:xfrm>
            <a:off x="4434858" y="6562987"/>
            <a:ext cx="954767" cy="151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037" y="921252"/>
            <a:ext cx="4090516" cy="59247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ko-KR" altLang="en-US" sz="325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빛으로 발자취 남기다</a:t>
            </a:r>
            <a:endParaRPr lang="ko-KR" altLang="en-US" sz="325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062" y="2218337"/>
            <a:ext cx="4840060" cy="234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75" dirty="0" smtClean="0">
                <a:solidFill>
                  <a:schemeClr val="bg1">
                    <a:lumMod val="6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당신의</a:t>
            </a:r>
            <a:r>
              <a:rPr lang="ko-KR" altLang="en-US" sz="4875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75" dirty="0" smtClean="0">
                <a:solidFill>
                  <a:srgbClr val="FF3399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이벤트</a:t>
            </a:r>
            <a:r>
              <a:rPr lang="ko-KR" altLang="en-US" sz="4875" dirty="0" smtClean="0">
                <a:solidFill>
                  <a:schemeClr val="bg1">
                    <a:lumMod val="6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</a:t>
            </a:r>
            <a:endParaRPr lang="en-US" altLang="ko-KR" sz="4875" dirty="0" smtClean="0">
              <a:solidFill>
                <a:schemeClr val="bg1">
                  <a:lumMod val="6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875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</a:t>
            </a:r>
            <a:r>
              <a:rPr lang="ko-KR" altLang="en-US" sz="4875" dirty="0" smtClean="0">
                <a:solidFill>
                  <a:schemeClr val="bg1">
                    <a:lumMod val="6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더 </a:t>
            </a:r>
            <a:r>
              <a:rPr lang="ko-KR" altLang="en-US" sz="4875" dirty="0" smtClean="0">
                <a:solidFill>
                  <a:srgbClr val="FF3399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특별</a:t>
            </a:r>
            <a:r>
              <a:rPr lang="ko-KR" altLang="en-US" sz="4875" dirty="0" smtClean="0">
                <a:solidFill>
                  <a:schemeClr val="bg1">
                    <a:lumMod val="6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하게</a:t>
            </a:r>
            <a:r>
              <a:rPr lang="en-US" altLang="ko-KR" sz="4875" dirty="0" smtClean="0">
                <a:solidFill>
                  <a:schemeClr val="bg1">
                    <a:lumMod val="6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endParaRPr lang="ko-KR" altLang="en-US" sz="4875" dirty="0">
              <a:solidFill>
                <a:schemeClr val="bg1">
                  <a:lumMod val="6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" r="18383"/>
          <a:stretch/>
        </p:blipFill>
        <p:spPr>
          <a:xfrm>
            <a:off x="4869553" y="2952819"/>
            <a:ext cx="5111681" cy="39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E7BC93F4-C5D0-496E-A373-F6BC31A5EEFC}"/>
              </a:ext>
            </a:extLst>
          </p:cNvPr>
          <p:cNvSpPr/>
          <p:nvPr/>
        </p:nvSpPr>
        <p:spPr>
          <a:xfrm>
            <a:off x="0" y="236995"/>
            <a:ext cx="9906000" cy="471785"/>
          </a:xfrm>
          <a:prstGeom prst="rect">
            <a:avLst/>
          </a:prstGeom>
          <a:gradFill flip="none" rotWithShape="1">
            <a:gsLst>
              <a:gs pos="68000">
                <a:srgbClr val="FFCCCC"/>
              </a:gs>
              <a:gs pos="30000">
                <a:srgbClr val="FFCCCC"/>
              </a:gs>
              <a:gs pos="0">
                <a:srgbClr val="FF7C8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625" dirty="0"/>
              <a:t>                 </a:t>
            </a:r>
            <a:endParaRPr lang="ko-KR" altLang="en-US" sz="195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865081" y="3348491"/>
            <a:ext cx="3304013" cy="2775399"/>
          </a:xfrm>
          <a:prstGeom prst="roundRect">
            <a:avLst/>
          </a:prstGeom>
          <a:solidFill>
            <a:srgbClr val="FF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7" name="TextBox 6"/>
          <p:cNvSpPr txBox="1"/>
          <p:nvPr/>
        </p:nvSpPr>
        <p:spPr>
          <a:xfrm>
            <a:off x="731626" y="3374865"/>
            <a:ext cx="49053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기존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즉석 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사진에서는 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할 수 없었던 </a:t>
            </a:r>
            <a:endParaRPr lang="en-US" altLang="ko-KR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디지털 아트의 세계로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가는 첫 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걸음에 당신과 함께 하겠습니다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7" y="3656483"/>
            <a:ext cx="1670027" cy="2114981"/>
          </a:xfrm>
          <a:prstGeom prst="rect">
            <a:avLst/>
          </a:prstGeom>
          <a:effectLst/>
        </p:spPr>
      </p:pic>
      <p:cxnSp>
        <p:nvCxnSpPr>
          <p:cNvPr id="18" name="직선 연결선 17"/>
          <p:cNvCxnSpPr/>
          <p:nvPr/>
        </p:nvCxnSpPr>
        <p:spPr>
          <a:xfrm>
            <a:off x="785736" y="3333295"/>
            <a:ext cx="727348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785736" y="4525491"/>
            <a:ext cx="727348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1627" y="4605904"/>
            <a:ext cx="524691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2019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6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월 설립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2021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년 인천 교통 공사 입점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2021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년 인천 유나이티드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SSG </a:t>
            </a:r>
            <a:r>
              <a:rPr lang="ko-KR" alt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랜더스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MOU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2021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월 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인천 지하철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개역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포토팝</a:t>
            </a:r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서비스 운영 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중</a:t>
            </a:r>
            <a:endParaRPr lang="en-US" altLang="ko-KR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2022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월 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포터블 버전 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확장 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업그레이드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063757" y="3720461"/>
            <a:ext cx="1165561" cy="1165561"/>
          </a:xfrm>
          <a:prstGeom prst="ellipse">
            <a:avLst/>
          </a:prstGeom>
          <a:gradFill flip="none" rotWithShape="1">
            <a:gsLst>
              <a:gs pos="56000">
                <a:srgbClr val="FF8488"/>
              </a:gs>
              <a:gs pos="0">
                <a:srgbClr val="C90D35"/>
              </a:gs>
              <a:gs pos="100000">
                <a:srgbClr val="FFE7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3" name="TextBox 12"/>
          <p:cNvSpPr txBox="1"/>
          <p:nvPr/>
        </p:nvSpPr>
        <p:spPr>
          <a:xfrm>
            <a:off x="6205475" y="4172954"/>
            <a:ext cx="93487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63" dirty="0" err="1">
                <a:solidFill>
                  <a:schemeClr val="bg1"/>
                </a:solidFill>
              </a:rPr>
              <a:t>크로마키</a:t>
            </a:r>
            <a:endParaRPr lang="ko-KR" altLang="en-US" sz="1463" dirty="0">
              <a:solidFill>
                <a:schemeClr val="bg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6446964" y="4605904"/>
            <a:ext cx="1165561" cy="116556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5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2" name="TextBox 31"/>
          <p:cNvSpPr txBox="1"/>
          <p:nvPr/>
        </p:nvSpPr>
        <p:spPr>
          <a:xfrm>
            <a:off x="6506607" y="5047546"/>
            <a:ext cx="1122423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63" dirty="0">
                <a:solidFill>
                  <a:schemeClr val="bg1"/>
                </a:solidFill>
              </a:rPr>
              <a:t>그래픽아트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130CD-D6FC-43DA-B503-4034E8FADE5A}"/>
              </a:ext>
            </a:extLst>
          </p:cNvPr>
          <p:cNvSpPr txBox="1"/>
          <p:nvPr/>
        </p:nvSpPr>
        <p:spPr>
          <a:xfrm>
            <a:off x="553916" y="236987"/>
            <a:ext cx="49456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b="1" dirty="0">
                <a:solidFill>
                  <a:srgbClr val="FF3399"/>
                </a:solidFill>
                <a:latin typeface="+mj-ea"/>
                <a:ea typeface="+mj-ea"/>
              </a:rPr>
              <a:t>1</a:t>
            </a:r>
            <a:endParaRPr lang="ko-KR" altLang="en-US" sz="2600" b="1" dirty="0">
              <a:solidFill>
                <a:srgbClr val="FF3399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33396" y="350507"/>
            <a:ext cx="2233304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63" dirty="0" err="1">
                <a:solidFill>
                  <a:srgbClr val="FF3399"/>
                </a:solidFill>
              </a:rPr>
              <a:t>포애니는</a:t>
            </a:r>
            <a:r>
              <a:rPr lang="ko-KR" altLang="en-US" sz="1463" dirty="0">
                <a:solidFill>
                  <a:srgbClr val="FF3399"/>
                </a:solidFill>
              </a:rPr>
              <a:t> ○○ 하고 싶다</a:t>
            </a:r>
            <a:r>
              <a:rPr lang="en-US" altLang="ko-KR" sz="1463" dirty="0">
                <a:solidFill>
                  <a:srgbClr val="FF3399"/>
                </a:solidFill>
              </a:rPr>
              <a:t>.</a:t>
            </a:r>
            <a:endParaRPr lang="ko-KR" altLang="en-US" sz="1625" dirty="0">
              <a:solidFill>
                <a:srgbClr val="FF3399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/>
          <a:stretch/>
        </p:blipFill>
        <p:spPr>
          <a:xfrm>
            <a:off x="0" y="1195264"/>
            <a:ext cx="9906000" cy="145491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63" y="2283745"/>
            <a:ext cx="1068862" cy="16546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7"/>
          <a:stretch/>
        </p:blipFill>
        <p:spPr>
          <a:xfrm>
            <a:off x="4434858" y="6562987"/>
            <a:ext cx="954767" cy="1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376180" y="5068547"/>
            <a:ext cx="3843293" cy="1369831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1" name="TextBox 20"/>
          <p:cNvSpPr txBox="1"/>
          <p:nvPr/>
        </p:nvSpPr>
        <p:spPr>
          <a:xfrm>
            <a:off x="622287" y="5087208"/>
            <a:ext cx="350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3399"/>
                </a:solidFill>
              </a:rPr>
              <a:t>     업계 최고의 기술</a:t>
            </a:r>
            <a:endParaRPr lang="en-US" altLang="ko-KR" sz="2400" b="1" dirty="0" smtClean="0">
              <a:solidFill>
                <a:srgbClr val="FF3399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고사양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ko-KR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키오스크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 </a:t>
            </a:r>
            <a:r>
              <a:rPr lang="ko-KR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미러리스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DSLR &amp; </a:t>
            </a:r>
            <a:r>
              <a:rPr lang="ko-KR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소프트조명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타업체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비교우위의 </a:t>
            </a:r>
            <a:r>
              <a:rPr lang="ko-KR" alt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합성기술과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컨텐츠 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574874" y="5034015"/>
            <a:ext cx="3938403" cy="150876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4" name="TextBox 23"/>
          <p:cNvSpPr txBox="1"/>
          <p:nvPr/>
        </p:nvSpPr>
        <p:spPr>
          <a:xfrm>
            <a:off x="5907926" y="5087208"/>
            <a:ext cx="348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3399"/>
                </a:solidFill>
              </a:rPr>
              <a:t>  </a:t>
            </a:r>
            <a:r>
              <a:rPr lang="ko-KR" altLang="en-US" sz="2400" b="1" dirty="0" err="1" smtClean="0">
                <a:solidFill>
                  <a:srgbClr val="FF3399"/>
                </a:solidFill>
              </a:rPr>
              <a:t>힙하다</a:t>
            </a:r>
            <a:r>
              <a:rPr lang="en-US" altLang="ko-KR" sz="2400" b="1" dirty="0" smtClean="0">
                <a:solidFill>
                  <a:srgbClr val="FF3399"/>
                </a:solidFill>
              </a:rPr>
              <a:t>!!</a:t>
            </a:r>
            <a:r>
              <a:rPr lang="ko-KR" altLang="en-US" sz="2400" b="1" dirty="0" smtClean="0">
                <a:solidFill>
                  <a:srgbClr val="FF3399"/>
                </a:solidFill>
              </a:rPr>
              <a:t>  </a:t>
            </a:r>
            <a:r>
              <a:rPr lang="ko-KR" altLang="en-US" sz="2400" b="1" dirty="0" err="1" smtClean="0">
                <a:solidFill>
                  <a:srgbClr val="FF3399"/>
                </a:solidFill>
              </a:rPr>
              <a:t>트랜디하다</a:t>
            </a:r>
            <a:r>
              <a:rPr lang="en-US" altLang="ko-KR" sz="2400" b="1" dirty="0" smtClean="0">
                <a:solidFill>
                  <a:srgbClr val="FF3399"/>
                </a:solidFill>
              </a:rPr>
              <a:t>!!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신랑 신부의 개성과 </a:t>
            </a:r>
            <a:r>
              <a:rPr lang="ko-KR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트랜드를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접목한 </a:t>
            </a:r>
            <a:r>
              <a:rPr lang="ko-KR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합성기술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정성스러운 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커스터마이징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편집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-5917" y="-31166"/>
            <a:ext cx="9911917" cy="888136"/>
            <a:chOff x="-5917" y="-31166"/>
            <a:chExt cx="9911917" cy="8881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E7BC93F4-C5D0-496E-A373-F6BC31A5EEFC}"/>
                </a:ext>
              </a:extLst>
            </p:cNvPr>
            <p:cNvSpPr/>
            <p:nvPr/>
          </p:nvSpPr>
          <p:spPr>
            <a:xfrm>
              <a:off x="-5917" y="-31166"/>
              <a:ext cx="9911917" cy="888136"/>
            </a:xfrm>
            <a:prstGeom prst="rect">
              <a:avLst/>
            </a:prstGeom>
            <a:gradFill flip="none" rotWithShape="1">
              <a:gsLst>
                <a:gs pos="68000">
                  <a:srgbClr val="FFCCCC"/>
                </a:gs>
                <a:gs pos="30000">
                  <a:srgbClr val="FFCCCC"/>
                </a:gs>
                <a:gs pos="0">
                  <a:srgbClr val="FF7C8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ko-KR" altLang="en-US" sz="1625" dirty="0"/>
                <a:t>                 </a:t>
              </a:r>
              <a:endParaRPr lang="ko-KR" altLang="en-US" sz="195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372232" y="103915"/>
              <a:ext cx="6489277" cy="753055"/>
              <a:chOff x="372232" y="103915"/>
              <a:chExt cx="6489277" cy="75305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72232" y="210639"/>
                <a:ext cx="6489277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ko-KR" altLang="en-US" sz="2400" b="1" dirty="0" smtClean="0">
                    <a:solidFill>
                      <a:srgbClr val="FF3399"/>
                    </a:solidFill>
                  </a:rPr>
                  <a:t>당신의 웨딩을  </a:t>
                </a:r>
                <a:r>
                  <a:rPr lang="ko-KR" altLang="en-US" sz="2000" b="1" dirty="0" smtClean="0">
                    <a:solidFill>
                      <a:srgbClr val="FF3399"/>
                    </a:solidFill>
                  </a:rPr>
                  <a:t>빛나게 해드릴    </a:t>
                </a:r>
                <a:r>
                  <a:rPr lang="ko-KR" altLang="en-US" sz="3600" b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포토 방명록</a:t>
                </a:r>
                <a:endParaRPr lang="ko-KR" altLang="en-US" sz="3600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4471802" y="103915"/>
                <a:ext cx="128625" cy="140677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4929553" y="103915"/>
                <a:ext cx="128625" cy="140677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7"/>
          <a:stretch/>
        </p:blipFill>
        <p:spPr>
          <a:xfrm>
            <a:off x="4434858" y="6562987"/>
            <a:ext cx="954767" cy="1516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192">
            <a:off x="838890" y="3123632"/>
            <a:ext cx="4303100" cy="1434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73">
            <a:off x="540837" y="1520145"/>
            <a:ext cx="4302897" cy="1434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435">
            <a:off x="7882015" y="1304072"/>
            <a:ext cx="1159007" cy="3477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537">
            <a:off x="6347590" y="1363745"/>
            <a:ext cx="1159007" cy="3477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0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7"/>
          <a:stretch/>
        </p:blipFill>
        <p:spPr>
          <a:xfrm>
            <a:off x="4434858" y="6562987"/>
            <a:ext cx="954767" cy="15167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764622" y="1343302"/>
            <a:ext cx="3731913" cy="4893217"/>
            <a:chOff x="2767249" y="1120941"/>
            <a:chExt cx="3731913" cy="489321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20" t="4040" r="28698"/>
            <a:stretch/>
          </p:blipFill>
          <p:spPr>
            <a:xfrm>
              <a:off x="2767249" y="1120941"/>
              <a:ext cx="3731913" cy="4798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808222" y="2559132"/>
              <a:ext cx="12105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FF339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15”</a:t>
              </a:r>
            </a:p>
            <a:p>
              <a:r>
                <a:rPr lang="ko-KR" altLang="en-US" sz="1600" dirty="0" smtClean="0">
                  <a:solidFill>
                    <a:srgbClr val="FF339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터치스크린</a:t>
              </a:r>
              <a:endParaRPr lang="ko-KR" altLang="en-US" sz="1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42086" y="1367406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FF339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DSLR</a:t>
              </a:r>
            </a:p>
            <a:p>
              <a:r>
                <a:rPr lang="ko-KR" altLang="en-US" sz="1600" dirty="0" smtClean="0">
                  <a:solidFill>
                    <a:srgbClr val="FF339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카메라</a:t>
              </a:r>
              <a:endParaRPr lang="ko-KR" altLang="en-US" sz="1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69285" y="537481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solidFill>
                    <a:srgbClr val="FF339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고성능프린터</a:t>
              </a:r>
              <a:endParaRPr lang="ko-KR" altLang="en-US" sz="16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 flipH="1" flipV="1">
              <a:off x="3655418" y="1633528"/>
              <a:ext cx="574483" cy="122888"/>
            </a:xfrm>
            <a:prstGeom prst="straightConnector1">
              <a:avLst/>
            </a:prstGeom>
            <a:ln w="1905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 flipH="1">
              <a:off x="3433672" y="2502877"/>
              <a:ext cx="713827" cy="316251"/>
            </a:xfrm>
            <a:prstGeom prst="straightConnector1">
              <a:avLst/>
            </a:prstGeom>
            <a:ln w="1905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H="1">
              <a:off x="3687534" y="4406548"/>
              <a:ext cx="518886" cy="968268"/>
            </a:xfrm>
            <a:prstGeom prst="straightConnector1">
              <a:avLst/>
            </a:prstGeom>
            <a:ln w="1905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flipV="1">
              <a:off x="4990369" y="5223862"/>
              <a:ext cx="856951" cy="790296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>
              <a:off x="5147962" y="1455908"/>
              <a:ext cx="0" cy="4145556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24041" y="2502876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154c</a:t>
              </a:r>
              <a:endParaRPr lang="ko-KR" alt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81698" y="5587929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106c</a:t>
              </a:r>
              <a:endParaRPr lang="ko-KR" alt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4"/>
          <a:srcRect l="5104" t="1187" r="3785" b="2425"/>
          <a:stretch/>
        </p:blipFill>
        <p:spPr>
          <a:xfrm>
            <a:off x="452591" y="1677177"/>
            <a:ext cx="1985077" cy="4225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그룹 2"/>
          <p:cNvGrpSpPr/>
          <p:nvPr/>
        </p:nvGrpSpPr>
        <p:grpSpPr>
          <a:xfrm>
            <a:off x="6791262" y="2773746"/>
            <a:ext cx="2658389" cy="2706294"/>
            <a:chOff x="6593994" y="3334264"/>
            <a:chExt cx="2922137" cy="3152398"/>
          </a:xfrm>
        </p:grpSpPr>
        <p:grpSp>
          <p:nvGrpSpPr>
            <p:cNvPr id="41" name="그룹 40"/>
            <p:cNvGrpSpPr/>
            <p:nvPr/>
          </p:nvGrpSpPr>
          <p:grpSpPr>
            <a:xfrm>
              <a:off x="6593994" y="3334264"/>
              <a:ext cx="2922137" cy="3152398"/>
              <a:chOff x="6555481" y="3310779"/>
              <a:chExt cx="2940079" cy="3171755"/>
            </a:xfrm>
          </p:grpSpPr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5481" y="3310779"/>
                <a:ext cx="2940079" cy="31717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4" name="직선 화살표 연결선 3"/>
              <p:cNvCxnSpPr/>
              <p:nvPr/>
            </p:nvCxnSpPr>
            <p:spPr>
              <a:xfrm flipV="1">
                <a:off x="7182755" y="4072778"/>
                <a:ext cx="1607127" cy="1649026"/>
              </a:xfrm>
              <a:prstGeom prst="straightConnector1">
                <a:avLst/>
              </a:prstGeom>
              <a:ln w="19050">
                <a:solidFill>
                  <a:srgbClr val="8ABB69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7209723" y="4649034"/>
                <a:ext cx="677718" cy="371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accent6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180c</a:t>
                </a:r>
                <a:endParaRPr lang="ko-KR" altLang="en-US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859638" y="6004417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err="1" smtClean="0">
                  <a:solidFill>
                    <a:srgbClr val="FF339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포토월</a:t>
              </a:r>
              <a:endParaRPr lang="ko-KR" altLang="en-US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90716" y="5910391"/>
            <a:ext cx="1865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solidFill>
                  <a:srgbClr val="FF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스튜디오</a:t>
            </a:r>
            <a:endParaRPr lang="en-US" altLang="ko-KR" sz="1500" dirty="0" smtClean="0">
              <a:solidFill>
                <a:srgbClr val="FF33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solidFill>
                  <a:srgbClr val="FF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소프트박스조명</a:t>
            </a:r>
            <a:endParaRPr lang="ko-KR" altLang="en-US" sz="1500" dirty="0">
              <a:solidFill>
                <a:srgbClr val="FF33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-11835" y="-31166"/>
            <a:ext cx="9911917" cy="888136"/>
            <a:chOff x="-5917" y="-31166"/>
            <a:chExt cx="9911917" cy="888136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E7BC93F4-C5D0-496E-A373-F6BC31A5EEFC}"/>
                </a:ext>
              </a:extLst>
            </p:cNvPr>
            <p:cNvSpPr/>
            <p:nvPr/>
          </p:nvSpPr>
          <p:spPr>
            <a:xfrm>
              <a:off x="-5917" y="-31166"/>
              <a:ext cx="9911917" cy="888136"/>
            </a:xfrm>
            <a:prstGeom prst="rect">
              <a:avLst/>
            </a:prstGeom>
            <a:gradFill flip="none" rotWithShape="1">
              <a:gsLst>
                <a:gs pos="68000">
                  <a:srgbClr val="FFCCCC"/>
                </a:gs>
                <a:gs pos="30000">
                  <a:srgbClr val="FFCCCC"/>
                </a:gs>
                <a:gs pos="0">
                  <a:srgbClr val="FF7C8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ko-KR" altLang="en-US" sz="1625" dirty="0"/>
                <a:t>                 </a:t>
              </a:r>
              <a:endParaRPr lang="ko-KR" altLang="en-US" sz="195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372232" y="103915"/>
              <a:ext cx="6489277" cy="753055"/>
              <a:chOff x="372232" y="103915"/>
              <a:chExt cx="6489277" cy="75305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72232" y="210639"/>
                <a:ext cx="6489277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ko-KR" altLang="en-US" sz="2400" b="1" dirty="0" smtClean="0">
                    <a:solidFill>
                      <a:srgbClr val="FF3399"/>
                    </a:solidFill>
                  </a:rPr>
                  <a:t>당신의 웨딩을  </a:t>
                </a:r>
                <a:r>
                  <a:rPr lang="ko-KR" altLang="en-US" sz="2000" b="1" dirty="0" smtClean="0">
                    <a:solidFill>
                      <a:srgbClr val="FF3399"/>
                    </a:solidFill>
                  </a:rPr>
                  <a:t>빛나게 해드릴    </a:t>
                </a:r>
                <a:r>
                  <a:rPr lang="ko-KR" altLang="en-US" sz="3600" b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포토 방명록</a:t>
                </a:r>
                <a:endParaRPr lang="ko-KR" altLang="en-US" sz="3600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4471802" y="103915"/>
                <a:ext cx="128625" cy="140677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4929553" y="103915"/>
                <a:ext cx="128625" cy="140677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42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-11835" y="-31166"/>
            <a:ext cx="9911917" cy="888136"/>
            <a:chOff x="-5917" y="-31166"/>
            <a:chExt cx="9911917" cy="88813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E7BC93F4-C5D0-496E-A373-F6BC31A5EEFC}"/>
                </a:ext>
              </a:extLst>
            </p:cNvPr>
            <p:cNvSpPr/>
            <p:nvPr/>
          </p:nvSpPr>
          <p:spPr>
            <a:xfrm>
              <a:off x="-5917" y="-31166"/>
              <a:ext cx="9911917" cy="888136"/>
            </a:xfrm>
            <a:prstGeom prst="rect">
              <a:avLst/>
            </a:prstGeom>
            <a:gradFill flip="none" rotWithShape="1">
              <a:gsLst>
                <a:gs pos="68000">
                  <a:srgbClr val="FFCCCC"/>
                </a:gs>
                <a:gs pos="30000">
                  <a:srgbClr val="FFCCCC"/>
                </a:gs>
                <a:gs pos="0">
                  <a:srgbClr val="FF7C8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ko-KR" altLang="en-US" sz="1625" dirty="0"/>
                <a:t>                 </a:t>
              </a:r>
              <a:endParaRPr lang="ko-KR" altLang="en-US" sz="195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372232" y="103915"/>
              <a:ext cx="6489277" cy="753055"/>
              <a:chOff x="372232" y="103915"/>
              <a:chExt cx="6489277" cy="75305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72232" y="210639"/>
                <a:ext cx="6489277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ko-KR" altLang="en-US" sz="2400" b="1" dirty="0" smtClean="0">
                    <a:solidFill>
                      <a:srgbClr val="FF3399"/>
                    </a:solidFill>
                  </a:rPr>
                  <a:t>당신의 웨딩을  </a:t>
                </a:r>
                <a:r>
                  <a:rPr lang="ko-KR" altLang="en-US" sz="2000" b="1" dirty="0" smtClean="0">
                    <a:solidFill>
                      <a:srgbClr val="FF3399"/>
                    </a:solidFill>
                  </a:rPr>
                  <a:t>빛나게 해드릴    </a:t>
                </a:r>
                <a:r>
                  <a:rPr lang="ko-KR" altLang="en-US" sz="3600" b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포토 방명록</a:t>
                </a:r>
                <a:endParaRPr lang="ko-KR" altLang="en-US" sz="3600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4471802" y="103915"/>
                <a:ext cx="128625" cy="140677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4929553" y="103915"/>
                <a:ext cx="128625" cy="140677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91" y="4717646"/>
            <a:ext cx="1620000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1358" r="816" b="2142"/>
          <a:stretch/>
        </p:blipFill>
        <p:spPr>
          <a:xfrm>
            <a:off x="3638034" y="1398162"/>
            <a:ext cx="27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1" y="1398162"/>
            <a:ext cx="27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7" y="1398162"/>
            <a:ext cx="27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98" y="4717646"/>
            <a:ext cx="1620000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95" y="4717646"/>
            <a:ext cx="1620000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직사각형 20"/>
          <p:cNvSpPr/>
          <p:nvPr/>
        </p:nvSpPr>
        <p:spPr>
          <a:xfrm>
            <a:off x="516711" y="4269404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설치사진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ko-KR" altLang="en-US" sz="1200" dirty="0"/>
          </a:p>
        </p:txBody>
      </p:sp>
      <p:sp>
        <p:nvSpPr>
          <p:cNvPr id="22" name="직사각형 21"/>
          <p:cNvSpPr/>
          <p:nvPr/>
        </p:nvSpPr>
        <p:spPr>
          <a:xfrm>
            <a:off x="7729396" y="6060647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출력시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12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7"/>
          <a:stretch/>
        </p:blipFill>
        <p:spPr>
          <a:xfrm>
            <a:off x="4434858" y="6562987"/>
            <a:ext cx="954767" cy="151675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E7BC93F4-C5D0-496E-A373-F6BC31A5EEFC}"/>
              </a:ext>
            </a:extLst>
          </p:cNvPr>
          <p:cNvSpPr/>
          <p:nvPr/>
        </p:nvSpPr>
        <p:spPr>
          <a:xfrm>
            <a:off x="-5917" y="-15673"/>
            <a:ext cx="9911917" cy="888136"/>
          </a:xfrm>
          <a:prstGeom prst="rect">
            <a:avLst/>
          </a:prstGeom>
          <a:gradFill flip="none" rotWithShape="1">
            <a:gsLst>
              <a:gs pos="68000">
                <a:srgbClr val="FFCCCC"/>
              </a:gs>
              <a:gs pos="30000">
                <a:srgbClr val="FFCCCC"/>
              </a:gs>
              <a:gs pos="0">
                <a:srgbClr val="FF7C8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625" dirty="0"/>
              <a:t>                 </a:t>
            </a:r>
            <a:endParaRPr lang="ko-KR" altLang="en-US" sz="195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72232" y="119408"/>
            <a:ext cx="6489277" cy="753055"/>
            <a:chOff x="372232" y="103915"/>
            <a:chExt cx="6489277" cy="753055"/>
          </a:xfrm>
        </p:grpSpPr>
        <p:sp>
          <p:nvSpPr>
            <p:cNvPr id="26" name="TextBox 25"/>
            <p:cNvSpPr txBox="1"/>
            <p:nvPr/>
          </p:nvSpPr>
          <p:spPr>
            <a:xfrm>
              <a:off x="372232" y="210639"/>
              <a:ext cx="6489277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b="1" dirty="0" smtClean="0">
                  <a:solidFill>
                    <a:srgbClr val="FF3399"/>
                  </a:solidFill>
                </a:rPr>
                <a:t>당신의 웨딩을  </a:t>
              </a:r>
              <a:r>
                <a:rPr lang="ko-KR" altLang="en-US" sz="2000" b="1" dirty="0" smtClean="0">
                  <a:solidFill>
                    <a:srgbClr val="FF3399"/>
                  </a:solidFill>
                </a:rPr>
                <a:t>빛나게 해드릴    </a:t>
              </a:r>
              <a:r>
                <a:rPr lang="ko-KR" altLang="en-US" sz="36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포토 방명록</a:t>
              </a:r>
              <a:endParaRPr lang="ko-KR" alt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471802" y="103915"/>
              <a:ext cx="128625" cy="140677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929553" y="103915"/>
              <a:ext cx="128625" cy="140677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529476" y="5226542"/>
            <a:ext cx="4372122" cy="1052755"/>
            <a:chOff x="588937" y="5059142"/>
            <a:chExt cx="4372122" cy="1052755"/>
          </a:xfrm>
        </p:grpSpPr>
        <p:sp>
          <p:nvSpPr>
            <p:cNvPr id="18" name="TextBox 17"/>
            <p:cNvSpPr txBox="1"/>
            <p:nvPr/>
          </p:nvSpPr>
          <p:spPr>
            <a:xfrm>
              <a:off x="588937" y="5059142"/>
              <a:ext cx="473528" cy="239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50" dirty="0" smtClean="0">
                  <a:latin typeface="+mj-ea"/>
                  <a:ea typeface="+mj-ea"/>
                </a:rPr>
                <a:t>20*25c</a:t>
              </a:r>
              <a:endParaRPr lang="ko-KR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59" y="5211295"/>
              <a:ext cx="900000" cy="90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536813" y="5072735"/>
              <a:ext cx="654210" cy="33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50" dirty="0" smtClean="0">
                  <a:latin typeface="+mj-ea"/>
                  <a:ea typeface="+mj-ea"/>
                </a:rPr>
                <a:t>26*19c</a:t>
              </a:r>
              <a:endParaRPr lang="ko-KR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59" y="5211897"/>
              <a:ext cx="900000" cy="900000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048" y="5211295"/>
              <a:ext cx="900000" cy="900000"/>
            </a:xfrm>
            <a:prstGeom prst="rect">
              <a:avLst/>
            </a:prstGeom>
          </p:spPr>
        </p:pic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41" y="1240385"/>
            <a:ext cx="5077973" cy="19800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6" y="3489606"/>
            <a:ext cx="5079600" cy="183671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33102" y="1579801"/>
            <a:ext cx="290175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solidFill>
                  <a:srgbClr val="FF3399"/>
                </a:solidFill>
              </a:rPr>
              <a:t>백월</a:t>
            </a:r>
            <a:r>
              <a:rPr lang="en-US" altLang="ko-KR" sz="1400" dirty="0" smtClean="0">
                <a:solidFill>
                  <a:srgbClr val="FF3399"/>
                </a:solidFill>
              </a:rPr>
              <a:t>(</a:t>
            </a:r>
            <a:r>
              <a:rPr lang="ko-KR" altLang="en-US" sz="1400" dirty="0" err="1" smtClean="0">
                <a:solidFill>
                  <a:srgbClr val="FF3399"/>
                </a:solidFill>
              </a:rPr>
              <a:t>포토월</a:t>
            </a:r>
            <a:r>
              <a:rPr lang="en-US" altLang="ko-KR" sz="1400" dirty="0" smtClean="0">
                <a:solidFill>
                  <a:srgbClr val="FF3399"/>
                </a:solidFill>
              </a:rPr>
              <a:t>)</a:t>
            </a:r>
            <a:r>
              <a:rPr lang="ko-KR" altLang="en-US" sz="1400" dirty="0" smtClean="0">
                <a:solidFill>
                  <a:srgbClr val="FF3399"/>
                </a:solidFill>
              </a:rPr>
              <a:t>은 </a:t>
            </a:r>
            <a:r>
              <a:rPr lang="ko-KR" altLang="en-US" sz="1400" dirty="0">
                <a:solidFill>
                  <a:srgbClr val="FF3399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조화 </a:t>
            </a:r>
            <a:r>
              <a:rPr lang="ko-KR" altLang="en-US" sz="1400" dirty="0" err="1">
                <a:solidFill>
                  <a:srgbClr val="FF3399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가드링</a:t>
            </a:r>
            <a:r>
              <a:rPr lang="ko-KR" altLang="en-US" sz="1400" dirty="0">
                <a:solidFill>
                  <a:srgbClr val="FF3399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rgbClr val="FF3399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포함</a:t>
            </a:r>
            <a:endParaRPr lang="en-US" altLang="ko-KR" sz="1400" dirty="0" smtClean="0">
              <a:solidFill>
                <a:srgbClr val="FF3399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r>
              <a:rPr lang="ko-KR" altLang="en-US" sz="1200" dirty="0" smtClean="0">
                <a:latin typeface="+mj-ea"/>
              </a:rPr>
              <a:t>    </a:t>
            </a:r>
            <a:r>
              <a:rPr lang="en-US" altLang="ko-KR" sz="1200" dirty="0" smtClean="0">
                <a:latin typeface="+mj-ea"/>
              </a:rPr>
              <a:t>( </a:t>
            </a:r>
            <a:r>
              <a:rPr lang="ko-KR" altLang="en-US" sz="1200" dirty="0" smtClean="0">
                <a:latin typeface="+mj-ea"/>
              </a:rPr>
              <a:t>별도 </a:t>
            </a:r>
            <a:r>
              <a:rPr lang="ko-KR" altLang="en-US" sz="1200" dirty="0">
                <a:latin typeface="+mj-ea"/>
              </a:rPr>
              <a:t>옵션으로 </a:t>
            </a:r>
            <a:r>
              <a:rPr lang="ko-KR" altLang="en-US" sz="1200" dirty="0" smtClean="0">
                <a:latin typeface="+mj-ea"/>
              </a:rPr>
              <a:t>구매가능 </a:t>
            </a:r>
            <a:r>
              <a:rPr lang="en-US" altLang="ko-KR" sz="1200" dirty="0" smtClean="0">
                <a:latin typeface="+mj-ea"/>
              </a:rPr>
              <a:t>)</a:t>
            </a:r>
            <a:endParaRPr lang="ko-KR" altLang="en-US" sz="1200" dirty="0">
              <a:solidFill>
                <a:srgbClr val="FF3399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02697" y="4008909"/>
            <a:ext cx="4074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FF3399"/>
                </a:solidFill>
              </a:rPr>
              <a:t>방명록은 </a:t>
            </a:r>
            <a:r>
              <a:rPr lang="ko-KR" altLang="en-US" sz="1400" dirty="0" err="1" smtClean="0">
                <a:solidFill>
                  <a:srgbClr val="FF3399"/>
                </a:solidFill>
              </a:rPr>
              <a:t>앨범형</a:t>
            </a:r>
            <a:r>
              <a:rPr lang="en-US" altLang="ko-KR" sz="1400" dirty="0" smtClean="0">
                <a:solidFill>
                  <a:srgbClr val="FF3399"/>
                </a:solidFill>
              </a:rPr>
              <a:t>, </a:t>
            </a:r>
            <a:r>
              <a:rPr lang="ko-KR" altLang="en-US" sz="1400" dirty="0" smtClean="0">
                <a:solidFill>
                  <a:srgbClr val="FF3399"/>
                </a:solidFill>
              </a:rPr>
              <a:t>박스형 선택가능 </a:t>
            </a:r>
            <a:endParaRPr lang="en-US" altLang="ko-KR" sz="1400" dirty="0" smtClean="0">
              <a:solidFill>
                <a:srgbClr val="FF339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3399"/>
                </a:solidFill>
                <a:latin typeface="+mj-ea"/>
              </a:rPr>
              <a:t> </a:t>
            </a:r>
            <a:r>
              <a:rPr lang="en-US" altLang="ko-KR" sz="1400" dirty="0" smtClean="0">
                <a:solidFill>
                  <a:srgbClr val="FF3399"/>
                </a:solidFill>
                <a:latin typeface="+mj-ea"/>
              </a:rPr>
              <a:t>   </a:t>
            </a:r>
            <a:r>
              <a:rPr lang="ko-KR" altLang="en-US" sz="1200" dirty="0" smtClean="0">
                <a:latin typeface="+mj-ea"/>
              </a:rPr>
              <a:t> </a:t>
            </a:r>
            <a:r>
              <a:rPr lang="en-US" altLang="ko-KR" sz="1200" dirty="0" smtClean="0">
                <a:latin typeface="+mj-ea"/>
              </a:rPr>
              <a:t>( </a:t>
            </a:r>
            <a:r>
              <a:rPr lang="ko-KR" altLang="en-US" sz="1200" dirty="0" smtClean="0">
                <a:latin typeface="+mj-ea"/>
              </a:rPr>
              <a:t>별도 </a:t>
            </a:r>
            <a:r>
              <a:rPr lang="ko-KR" altLang="en-US" sz="1200" dirty="0">
                <a:latin typeface="+mj-ea"/>
              </a:rPr>
              <a:t>옵션으로 </a:t>
            </a:r>
            <a:r>
              <a:rPr lang="ko-KR" altLang="en-US" sz="1200" dirty="0" smtClean="0">
                <a:latin typeface="+mj-ea"/>
              </a:rPr>
              <a:t>구매가능 </a:t>
            </a:r>
            <a:r>
              <a:rPr lang="en-US" altLang="ko-KR" sz="1200" dirty="0" smtClean="0">
                <a:latin typeface="+mj-ea"/>
              </a:rPr>
              <a:t>- </a:t>
            </a:r>
            <a:r>
              <a:rPr lang="ko-KR" altLang="en-US" sz="1200" dirty="0" smtClean="0">
                <a:latin typeface="+mj-ea"/>
              </a:rPr>
              <a:t>속지</a:t>
            </a:r>
            <a:r>
              <a:rPr lang="en-US" altLang="ko-KR" sz="1200" dirty="0">
                <a:latin typeface="+mj-ea"/>
              </a:rPr>
              <a:t>(50</a:t>
            </a:r>
            <a:r>
              <a:rPr lang="ko-KR" altLang="en-US" sz="1200" dirty="0">
                <a:latin typeface="+mj-ea"/>
              </a:rPr>
              <a:t>장</a:t>
            </a:r>
            <a:r>
              <a:rPr lang="en-US" altLang="ko-KR" sz="1200" dirty="0">
                <a:latin typeface="+mj-ea"/>
              </a:rPr>
              <a:t>/Set</a:t>
            </a:r>
            <a:r>
              <a:rPr lang="en-US" altLang="ko-KR" sz="1200" dirty="0" smtClean="0">
                <a:latin typeface="+mj-ea"/>
              </a:rPr>
              <a:t>)</a:t>
            </a:r>
            <a:endParaRPr lang="ko-KR" altLang="en-US" sz="1200" dirty="0">
              <a:solidFill>
                <a:srgbClr val="FF3399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48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183999" y="1930307"/>
            <a:ext cx="3368988" cy="3730262"/>
            <a:chOff x="6210441" y="2767250"/>
            <a:chExt cx="3368988" cy="3400315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6210441" y="2767250"/>
              <a:ext cx="3368988" cy="34003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27416" y="2967735"/>
              <a:ext cx="3052013" cy="313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63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포토팝</a:t>
              </a:r>
              <a:r>
                <a:rPr lang="ko-KR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에서는</a:t>
              </a:r>
              <a:endParaRPr lang="en-US" altLang="ko-KR" sz="13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사랑스런 아가의 돌잔치</a:t>
              </a:r>
              <a:r>
                <a:rPr lang="en-US" altLang="ko-K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어르신들의 장수무강기원</a:t>
              </a:r>
              <a:r>
                <a:rPr lang="en-US" altLang="ko-K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각종 기업행사</a:t>
              </a:r>
              <a:r>
                <a:rPr lang="en-US" altLang="ko-K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</a:t>
              </a:r>
              <a:endParaRPr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당신의 영웅과 </a:t>
              </a:r>
              <a:r>
                <a:rPr lang="ko-KR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함께하는 팬미팅에서</a:t>
              </a:r>
              <a:r>
                <a:rPr lang="en-US" altLang="ko-K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…</a:t>
              </a:r>
            </a:p>
            <a:p>
              <a:pPr>
                <a:lnSpc>
                  <a:spcPct val="150000"/>
                </a:lnSpc>
              </a:pPr>
              <a:endParaRPr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아름다움과 </a:t>
              </a:r>
              <a:r>
                <a:rPr lang="ko-KR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행복을 남기는 추억으로 </a:t>
              </a:r>
              <a:endParaRPr lang="en-US" altLang="ko-KR" sz="13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기록 </a:t>
              </a:r>
              <a:r>
                <a:rPr lang="ko-KR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할 수 있습니다</a:t>
              </a:r>
              <a:r>
                <a:rPr lang="en-US" altLang="ko-KR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r>
                <a:rPr lang="ko-KR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변화하는 </a:t>
              </a:r>
              <a:r>
                <a:rPr lang="ko-KR" altLang="en-US" sz="13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트랜드에</a:t>
              </a:r>
              <a:r>
                <a:rPr lang="ko-KR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맞는 업데이트된 </a:t>
              </a:r>
              <a:endParaRPr lang="en-US" altLang="ko-KR" sz="13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컨텐츠를 소장하실 </a:t>
              </a:r>
              <a:r>
                <a:rPr lang="ko-KR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수 있습니다</a:t>
              </a:r>
              <a:r>
                <a:rPr lang="en-US" altLang="ko-KR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r>
                <a:rPr lang="ko-KR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7"/>
          <a:stretch/>
        </p:blipFill>
        <p:spPr>
          <a:xfrm>
            <a:off x="4434858" y="6562987"/>
            <a:ext cx="954767" cy="151675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E7BC93F4-C5D0-496E-A373-F6BC31A5EEFC}"/>
              </a:ext>
            </a:extLst>
          </p:cNvPr>
          <p:cNvSpPr/>
          <p:nvPr/>
        </p:nvSpPr>
        <p:spPr>
          <a:xfrm>
            <a:off x="-5917" y="-15673"/>
            <a:ext cx="9911917" cy="888136"/>
          </a:xfrm>
          <a:prstGeom prst="rect">
            <a:avLst/>
          </a:prstGeom>
          <a:gradFill flip="none" rotWithShape="1">
            <a:gsLst>
              <a:gs pos="68000">
                <a:srgbClr val="FFCCCC"/>
              </a:gs>
              <a:gs pos="30000">
                <a:srgbClr val="FFCCCC"/>
              </a:gs>
              <a:gs pos="0">
                <a:srgbClr val="FF7C8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625" dirty="0"/>
              <a:t>                 </a:t>
            </a:r>
            <a:endParaRPr lang="ko-KR" altLang="en-US" sz="195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2232" y="226132"/>
            <a:ext cx="678583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400" b="1" dirty="0" smtClean="0">
                <a:solidFill>
                  <a:srgbClr val="FF3399"/>
                </a:solidFill>
              </a:rPr>
              <a:t>당신의 이벤트를  </a:t>
            </a:r>
            <a:r>
              <a:rPr lang="ko-KR" altLang="en-US" sz="2000" b="1" dirty="0" smtClean="0">
                <a:solidFill>
                  <a:srgbClr val="FF3399"/>
                </a:solidFill>
              </a:rPr>
              <a:t>빛나게 해드릴    </a:t>
            </a:r>
            <a:r>
              <a:rPr lang="ko-KR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포토 방명록</a:t>
            </a:r>
            <a:endParaRPr lang="ko-KR" altLang="en-US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784777" y="119408"/>
            <a:ext cx="128625" cy="140677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5242528" y="119408"/>
            <a:ext cx="128625" cy="140677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35" y="3281808"/>
            <a:ext cx="2394001" cy="161415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33" y="4146386"/>
            <a:ext cx="2259911" cy="22599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5" y="4597521"/>
            <a:ext cx="1808776" cy="18087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19" y="1287775"/>
            <a:ext cx="2292324" cy="154560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5" y="1114268"/>
            <a:ext cx="2042401" cy="20424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9" y="2402712"/>
            <a:ext cx="2380476" cy="15869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79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E7BC93F4-C5D0-496E-A373-F6BC31A5EEFC}"/>
              </a:ext>
            </a:extLst>
          </p:cNvPr>
          <p:cNvSpPr/>
          <p:nvPr/>
        </p:nvSpPr>
        <p:spPr>
          <a:xfrm>
            <a:off x="-5917" y="236995"/>
            <a:ext cx="9911917" cy="471785"/>
          </a:xfrm>
          <a:prstGeom prst="rect">
            <a:avLst/>
          </a:prstGeom>
          <a:gradFill flip="none" rotWithShape="1">
            <a:gsLst>
              <a:gs pos="68000">
                <a:srgbClr val="FFCCCC"/>
              </a:gs>
              <a:gs pos="30000">
                <a:srgbClr val="FFCCCC"/>
              </a:gs>
              <a:gs pos="0">
                <a:srgbClr val="FF7C8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625" dirty="0"/>
              <a:t>                 </a:t>
            </a:r>
            <a:endParaRPr lang="ko-KR" altLang="en-US" sz="195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4130CD-D6FC-43DA-B503-4034E8FADE5A}"/>
              </a:ext>
            </a:extLst>
          </p:cNvPr>
          <p:cNvSpPr txBox="1"/>
          <p:nvPr/>
        </p:nvSpPr>
        <p:spPr>
          <a:xfrm>
            <a:off x="553916" y="236993"/>
            <a:ext cx="49456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b="1" dirty="0" smtClean="0">
                <a:solidFill>
                  <a:srgbClr val="FF3399"/>
                </a:solidFill>
                <a:latin typeface="+mj-ea"/>
                <a:ea typeface="+mj-ea"/>
              </a:rPr>
              <a:t>6</a:t>
            </a:r>
            <a:endParaRPr lang="ko-KR" altLang="en-US" sz="2600" b="1" dirty="0">
              <a:solidFill>
                <a:srgbClr val="FF3399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3396" y="359305"/>
            <a:ext cx="1351652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63" dirty="0" err="1" smtClean="0">
                <a:solidFill>
                  <a:srgbClr val="FF3399"/>
                </a:solidFill>
              </a:rPr>
              <a:t>포토팝의</a:t>
            </a:r>
            <a:r>
              <a:rPr lang="ko-KR" altLang="en-US" sz="1463" dirty="0" smtClean="0">
                <a:solidFill>
                  <a:srgbClr val="FF3399"/>
                </a:solidFill>
              </a:rPr>
              <a:t> 제안</a:t>
            </a:r>
            <a:endParaRPr lang="ko-KR" altLang="en-US" sz="1625" dirty="0">
              <a:solidFill>
                <a:srgbClr val="FF3399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3916" y="955059"/>
            <a:ext cx="8875833" cy="5407641"/>
          </a:xfrm>
          <a:prstGeom prst="roundRect">
            <a:avLst/>
          </a:prstGeom>
          <a:solidFill>
            <a:srgbClr val="FF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7"/>
          <a:stretch/>
        </p:blipFill>
        <p:spPr>
          <a:xfrm>
            <a:off x="4434858" y="6562987"/>
            <a:ext cx="954767" cy="15167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433300" y="2481944"/>
            <a:ext cx="7117064" cy="1893332"/>
            <a:chOff x="1433300" y="2133601"/>
            <a:chExt cx="7117064" cy="1893332"/>
          </a:xfrm>
        </p:grpSpPr>
        <p:sp>
          <p:nvSpPr>
            <p:cNvPr id="2" name="TextBox 1"/>
            <p:cNvSpPr txBox="1"/>
            <p:nvPr/>
          </p:nvSpPr>
          <p:spPr>
            <a:xfrm>
              <a:off x="1433300" y="2133601"/>
              <a:ext cx="7117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dirty="0" err="1" smtClean="0"/>
                <a:t>출장렌탈</a:t>
              </a:r>
              <a:r>
                <a:rPr lang="en-US" altLang="ko-KR" dirty="0" smtClean="0"/>
                <a:t>,  </a:t>
              </a:r>
              <a:r>
                <a:rPr lang="ko-KR" altLang="en-US" dirty="0" smtClean="0"/>
                <a:t>기간별 대여</a:t>
              </a:r>
              <a:r>
                <a:rPr lang="en-US" altLang="ko-KR" dirty="0" smtClean="0"/>
                <a:t>,  </a:t>
              </a:r>
              <a:r>
                <a:rPr lang="ko-KR" altLang="en-US" dirty="0" err="1" smtClean="0"/>
                <a:t>판매설치</a:t>
              </a:r>
              <a:r>
                <a:rPr lang="ko-KR" altLang="en-US" dirty="0" smtClean="0"/>
                <a:t> 등 다양한 방식의 솔루션 제공</a:t>
              </a:r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3300" y="2895601"/>
              <a:ext cx="7117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dirty="0" smtClean="0"/>
                <a:t>문의 </a:t>
              </a:r>
              <a:r>
                <a:rPr lang="en-US" altLang="ko-KR" dirty="0" smtClean="0"/>
                <a:t>:  070-7622-0601    , 010-5851-7186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3300" y="3657601"/>
              <a:ext cx="7117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/>
                <a:t>https</a:t>
              </a:r>
              <a:r>
                <a:rPr lang="en-US" altLang="ko-KR" dirty="0"/>
                <a:t>://</a:t>
              </a:r>
              <a:r>
                <a:rPr lang="en-US" altLang="ko-KR" dirty="0" smtClean="0"/>
                <a:t>forany.co.kr</a:t>
              </a:r>
              <a:endParaRPr lang="en-US" altLang="ko-KR" dirty="0"/>
            </a:p>
          </p:txBody>
        </p:sp>
      </p:grpSp>
    </p:spTree>
    <p:extLst>
      <p:ext uri="{BB962C8B-B14F-4D97-AF65-F5344CB8AC3E}">
        <p14:creationId xmlns:p14="http://schemas.microsoft.com/office/powerpoint/2010/main" val="31464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07" y="802659"/>
            <a:ext cx="4450020" cy="5374304"/>
          </a:xfrm>
        </p:spPr>
      </p:pic>
      <p:cxnSp>
        <p:nvCxnSpPr>
          <p:cNvPr id="6" name="직선 화살표 연결선 5"/>
          <p:cNvCxnSpPr/>
          <p:nvPr/>
        </p:nvCxnSpPr>
        <p:spPr>
          <a:xfrm flipH="1">
            <a:off x="3685309" y="2392219"/>
            <a:ext cx="1126836" cy="767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21527" y="3159864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카페24 심플해" pitchFamily="2" charset="-127"/>
                <a:ea typeface="카페24 심플해" pitchFamily="2" charset="-127"/>
              </a:rPr>
              <a:t>13</a:t>
            </a:r>
            <a:r>
              <a:rPr lang="ko-KR" altLang="en-US" dirty="0" smtClean="0">
                <a:latin typeface="카페24 심플해" pitchFamily="2" charset="-127"/>
                <a:ea typeface="카페24 심플해" pitchFamily="2" charset="-127"/>
              </a:rPr>
              <a:t>인치 모니터</a:t>
            </a:r>
            <a:endParaRPr lang="ko-KR" altLang="en-US" dirty="0">
              <a:latin typeface="카페24 심플해" pitchFamily="2" charset="-127"/>
              <a:ea typeface="카페24 심플해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7569" y="315986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카페24 심플해" pitchFamily="2" charset="-127"/>
                <a:ea typeface="카페24 심플해" pitchFamily="2" charset="-127"/>
              </a:rPr>
              <a:t>안내가이드</a:t>
            </a:r>
            <a:endParaRPr lang="ko-KR" altLang="en-US" dirty="0">
              <a:latin typeface="카페24 심플해" pitchFamily="2" charset="-127"/>
              <a:ea typeface="카페24 심플해" pitchFamily="2" charset="-127"/>
            </a:endParaRPr>
          </a:p>
        </p:txBody>
      </p:sp>
      <p:cxnSp>
        <p:nvCxnSpPr>
          <p:cNvPr id="10" name="직선 화살표 연결선 9"/>
          <p:cNvCxnSpPr>
            <a:endCxn id="9" idx="1"/>
          </p:cNvCxnSpPr>
          <p:nvPr/>
        </p:nvCxnSpPr>
        <p:spPr>
          <a:xfrm flipV="1">
            <a:off x="5274129" y="3344530"/>
            <a:ext cx="1283440" cy="371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>
            <a:off x="4147293" y="4487339"/>
            <a:ext cx="919018" cy="481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8813" y="4749424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카페24 심플해" pitchFamily="2" charset="-127"/>
                <a:ea typeface="카페24 심플해" pitchFamily="2" charset="-127"/>
              </a:rPr>
              <a:t>사진인화</a:t>
            </a:r>
            <a:endParaRPr lang="en-US" altLang="ko-KR" dirty="0" smtClean="0">
              <a:latin typeface="카페24 심플해" pitchFamily="2" charset="-127"/>
              <a:ea typeface="카페24 심플해" pitchFamily="2" charset="-127"/>
            </a:endParaRPr>
          </a:p>
          <a:p>
            <a:r>
              <a:rPr lang="en-US" altLang="ko-KR" dirty="0">
                <a:latin typeface="카페24 심플해" pitchFamily="2" charset="-127"/>
                <a:ea typeface="카페24 심플해" pitchFamily="2" charset="-127"/>
              </a:rPr>
              <a:t> </a:t>
            </a:r>
            <a:r>
              <a:rPr lang="en-US" altLang="ko-KR" dirty="0" smtClean="0">
                <a:latin typeface="카페24 심플해" pitchFamily="2" charset="-127"/>
                <a:ea typeface="카페24 심플해" pitchFamily="2" charset="-127"/>
              </a:rPr>
              <a:t> </a:t>
            </a:r>
            <a:r>
              <a:rPr lang="ko-KR" altLang="en-US" dirty="0" smtClean="0">
                <a:latin typeface="카페24 심플해" pitchFamily="2" charset="-127"/>
                <a:ea typeface="카페24 심플해" pitchFamily="2" charset="-127"/>
              </a:rPr>
              <a:t>프린터</a:t>
            </a:r>
            <a:endParaRPr lang="ko-KR" altLang="en-US" dirty="0">
              <a:latin typeface="카페24 심플해" pitchFamily="2" charset="-127"/>
              <a:ea typeface="카페24 심플해" pitchFamily="2" charset="-127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H="1" flipV="1">
            <a:off x="3768436" y="1727200"/>
            <a:ext cx="1117600" cy="212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95251" y="1542534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카페24 심플해" pitchFamily="2" charset="-127"/>
                <a:ea typeface="카페24 심플해" pitchFamily="2" charset="-127"/>
              </a:rPr>
              <a:t>DSLR </a:t>
            </a:r>
            <a:r>
              <a:rPr lang="ko-KR" altLang="en-US" dirty="0" smtClean="0">
                <a:latin typeface="카페24 심플해" pitchFamily="2" charset="-127"/>
                <a:ea typeface="카페24 심플해" pitchFamily="2" charset="-127"/>
              </a:rPr>
              <a:t>카메라</a:t>
            </a:r>
            <a:endParaRPr lang="ko-KR" altLang="en-US" dirty="0">
              <a:latin typeface="카페24 심플해" pitchFamily="2" charset="-127"/>
              <a:ea typeface="카페24 심플해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1345" y="640931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카페24 심플해" pitchFamily="2" charset="-127"/>
                <a:ea typeface="카페24 심플해" pitchFamily="2" charset="-127"/>
              </a:rPr>
              <a:t>웹캠</a:t>
            </a:r>
            <a:endParaRPr lang="ko-KR" altLang="en-US" dirty="0">
              <a:latin typeface="카페24 심플해" pitchFamily="2" charset="-127"/>
              <a:ea typeface="카페24 심플해" pitchFamily="2" charset="-127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 flipH="1" flipV="1">
            <a:off x="4360703" y="1065773"/>
            <a:ext cx="631494" cy="556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2420</TotalTime>
  <Words>257</Words>
  <Application>Microsoft Office PowerPoint</Application>
  <PresentationFormat>A4 용지(210x297mm)</PresentationFormat>
  <Paragraphs>72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나눔스퀘어라운드 Regular</vt:lpstr>
      <vt:lpstr>맑은 고딕</vt:lpstr>
      <vt:lpstr>카페24 심플해</vt:lpstr>
      <vt:lpstr>휴먼모음T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ff ff</dc:creator>
  <cp:lastModifiedBy>HWANY</cp:lastModifiedBy>
  <cp:revision>172</cp:revision>
  <dcterms:created xsi:type="dcterms:W3CDTF">2021-05-31T07:09:47Z</dcterms:created>
  <dcterms:modified xsi:type="dcterms:W3CDTF">2022-08-01T10:07:16Z</dcterms:modified>
</cp:coreProperties>
</file>