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removePersonalInfoOnSave="1" autoCompressPictures="0">
  <p:sldMasterIdLst>
    <p:sldMasterId id="2147483679" r:id="rId1"/>
  </p:sldMasterIdLst>
  <p:notesMasterIdLst>
    <p:notesMasterId r:id="rId2"/>
  </p:notesMasterIdLst>
  <p:handoutMasterIdLst>
    <p:handoutMasterId r:id="rId3"/>
  </p:handoutMasterIdLst>
  <p:sldIdLst>
    <p:sldId id="256" r:id="rId4"/>
    <p:sldId id="261" r:id="rId5"/>
    <p:sldId id="262" r:id="rId6"/>
    <p:sldId id="263" r:id="rId7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9504" autoAdjust="0"/>
    <p:restoredTop sz="94607" autoAdjust="0"/>
  </p:normalViewPr>
  <p:slideViewPr>
    <p:cSldViewPr snapToGrid="0">
      <p:cViewPr varScale="1">
        <p:scale>
          <a:sx n="100" d="100"/>
          <a:sy n="100" d="100"/>
        </p:scale>
        <p:origin x="72" y="774"/>
      </p:cViewPr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108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rtl="0">
              <a:defRPr/>
            </a:pPr>
            <a:r>
              <a:rPr lang="ko-KR" altLang="en-US">
                <a:latin typeface="맑은 고딕"/>
                <a:ea typeface="맑은 고딕"/>
              </a:rPr>
              <a:t/>
            </a: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rtl="0">
              <a:defRPr/>
            </a:pPr>
            <a:fld id="{90C352C7-1016-4D1A-9D3E-2095A1002F91}" type="datetime4">
              <a:rPr lang="ko-KR" altLang="en-US">
                <a:latin typeface="맑은 고딕"/>
                <a:ea typeface="맑은 고딕"/>
              </a:rPr>
              <a:pPr rtl="0">
                <a:defRPr/>
              </a:pPr>
              <a:t>2023년 6월 27일</a:t>
            </a:fld>
            <a:endParaRPr lang="ko-KR" altLang="en-ZA">
              <a:latin typeface="맑은 고딕"/>
              <a:ea typeface="맑은 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rtl="0">
              <a:defRPr/>
            </a:pPr>
            <a:r>
              <a:rPr lang="ko-KR" altLang="en-US">
                <a:latin typeface="맑은 고딕"/>
                <a:ea typeface="맑은 고딕"/>
              </a:rPr>
              <a:t/>
            </a: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rtl="0">
              <a:defRPr/>
            </a:pPr>
            <a:fld id="{682C0B10-7CAE-41E4-AB02-7E8B1FF2B898}" type="slidenum">
              <a:rPr lang="en-ZA" altLang="ko-KR">
                <a:latin typeface="맑은 고딕"/>
                <a:ea typeface="맑은 고딕"/>
              </a:rPr>
              <a:pPr rtl="0">
                <a:defRPr/>
              </a:pPr>
              <a:t>‹#›</a:t>
            </a:fld>
            <a:endParaRPr lang="ko-KR" altLang="en-ZA"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fld id="{117870AF-1C7D-40B6-B679-6F8254403883}" type="datetime4">
              <a:rPr lang="ko-KR" altLang="en-US"/>
              <a:pPr lvl="0">
                <a:defRPr/>
              </a:pPr>
              <a:t>2023년 6월 27일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rtl="0">
              <a:defRPr/>
            </a:pPr>
            <a:endParaRPr lang="ko-KR" altLang="en-ZA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 rt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 rt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 rt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 rt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 rtl="0">
              <a:defRPr/>
            </a:pPr>
            <a:r>
              <a:rPr lang="ko-KR" altLang="en-US"/>
              <a:t>다섯째 수준</a:t>
            </a:r>
            <a:endParaRPr lang="ko-KR" altLang="en-ZA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fld id="{B8649DAF-093F-4482-AA38-346E9A2DEE94}" type="slidenum">
              <a:rPr lang="en-ZA" altLang="ko-KR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/>
        <a:ea typeface="맑은 고딕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/>
        <a:ea typeface="맑은 고딕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/>
        <a:ea typeface="맑은 고딕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/>
        <a:ea typeface="맑은 고딕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/>
        <a:ea typeface="맑은 고딕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8649DAF-093F-4482-AA38-346E9A2DEE94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8649DAF-093F-4482-AA38-346E9A2DEE94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그림 개체 틀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 smtClean="0"/>
              <a:t>여기에 이미지 삽입 또는 끌어서 놓기</a:t>
            </a:r>
            <a:endParaRPr lang="ko-KR" altLang="en-US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 noProof="0" dirty="0"/>
              <a:t>클릭하여 마스터 편집 </a:t>
            </a:r>
            <a:br>
              <a:rPr lang="ko-KR" altLang="en-US" noProof="0" dirty="0"/>
            </a:br>
            <a:r>
              <a:rPr lang="ko-KR" altLang="en-US" noProof="0" dirty="0"/>
              <a:t>제목 스타일</a:t>
            </a:r>
            <a:endParaRPr lang="ko-KR" altLang="en-ZA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 smtClean="0"/>
              <a:t>마스터 부제목 스타일 편집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ZA" noProof="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  <p:sp>
        <p:nvSpPr>
          <p:cNvPr id="10" name="바닥글 개체 틀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열 상자 표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xmlns="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하위 머리글​​</a:t>
            </a:r>
            <a:endParaRPr lang="ko-KR" altLang="en-ZA" noProof="0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ko-KR" altLang="en-US" noProof="0" dirty="0"/>
              <a:t>구역 </a:t>
            </a:r>
            <a:r>
              <a:rPr lang="en-US" altLang="ko-KR" noProof="0" dirty="0"/>
              <a:t>1 </a:t>
            </a:r>
            <a:r>
              <a:rPr lang="ko-KR" altLang="en-US" noProof="0" dirty="0"/>
              <a:t>제목</a:t>
            </a:r>
            <a:endParaRPr lang="ko-KR" altLang="en-ZA" noProof="0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xmlns="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구역 </a:t>
            </a:r>
            <a:r>
              <a:rPr lang="en-US" altLang="ko-KR" noProof="0" dirty="0"/>
              <a:t>2 </a:t>
            </a:r>
            <a:r>
              <a:rPr lang="ko-KR" altLang="en-US" noProof="0" dirty="0"/>
              <a:t>제목</a:t>
            </a:r>
            <a:endParaRPr lang="ko-KR" altLang="en-ZA" noProof="0" dirty="0"/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xmlns="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구역 </a:t>
            </a:r>
            <a:r>
              <a:rPr lang="en-US" altLang="ko-KR" noProof="0" dirty="0"/>
              <a:t>3 </a:t>
            </a:r>
            <a:r>
              <a:rPr lang="ko-KR" altLang="en-US" noProof="0" dirty="0"/>
              <a:t>제목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간 표시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ZA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하위 머리글​​</a:t>
            </a:r>
            <a:endParaRPr lang="ko-KR" altLang="en-ZA" noProof="0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xmlns="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xmlns="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ko-KR" altLang="en-US" noProof="0" dirty="0"/>
              <a:t>연도</a:t>
            </a:r>
            <a:endParaRPr lang="ko-KR" altLang="en-ZA" noProof="0" dirty="0"/>
          </a:p>
        </p:txBody>
      </p:sp>
      <p:sp>
        <p:nvSpPr>
          <p:cNvPr id="17" name="텍스트 개체 틀 10">
            <a:extLst>
              <a:ext uri="{FF2B5EF4-FFF2-40B4-BE49-F238E27FC236}">
                <a16:creationId xmlns:a16="http://schemas.microsoft.com/office/drawing/2014/main" xmlns="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xmlns="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22" name="텍스트 개체 틀 10">
            <a:extLst>
              <a:ext uri="{FF2B5EF4-FFF2-40B4-BE49-F238E27FC236}">
                <a16:creationId xmlns:a16="http://schemas.microsoft.com/office/drawing/2014/main" xmlns="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25" name="텍스트 개체 틀 10">
            <a:extLst>
              <a:ext uri="{FF2B5EF4-FFF2-40B4-BE49-F238E27FC236}">
                <a16:creationId xmlns:a16="http://schemas.microsoft.com/office/drawing/2014/main" xmlns="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26" name="텍스트 개체 틀 10">
            <a:extLst>
              <a:ext uri="{FF2B5EF4-FFF2-40B4-BE49-F238E27FC236}">
                <a16:creationId xmlns:a16="http://schemas.microsoft.com/office/drawing/2014/main" xmlns="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ko-KR" altLang="en-US" noProof="0" dirty="0"/>
              <a:t>연도</a:t>
            </a:r>
            <a:endParaRPr lang="ko-KR" altLang="en-ZA" noProof="0" dirty="0"/>
          </a:p>
        </p:txBody>
      </p:sp>
      <p:sp>
        <p:nvSpPr>
          <p:cNvPr id="28" name="텍스트 개체 틀 10">
            <a:extLst>
              <a:ext uri="{FF2B5EF4-FFF2-40B4-BE49-F238E27FC236}">
                <a16:creationId xmlns:a16="http://schemas.microsoft.com/office/drawing/2014/main" xmlns="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0" name="텍스트 개체 틀 10">
            <a:extLst>
              <a:ext uri="{FF2B5EF4-FFF2-40B4-BE49-F238E27FC236}">
                <a16:creationId xmlns:a16="http://schemas.microsoft.com/office/drawing/2014/main" xmlns="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1" name="텍스트 개체 틀 10">
            <a:extLst>
              <a:ext uri="{FF2B5EF4-FFF2-40B4-BE49-F238E27FC236}">
                <a16:creationId xmlns:a16="http://schemas.microsoft.com/office/drawing/2014/main" xmlns="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2" name="텍스트 개체 틀 10">
            <a:extLst>
              <a:ext uri="{FF2B5EF4-FFF2-40B4-BE49-F238E27FC236}">
                <a16:creationId xmlns:a16="http://schemas.microsoft.com/office/drawing/2014/main" xmlns="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3" name="텍스트 개체 틀 10">
            <a:extLst>
              <a:ext uri="{FF2B5EF4-FFF2-40B4-BE49-F238E27FC236}">
                <a16:creationId xmlns:a16="http://schemas.microsoft.com/office/drawing/2014/main" xmlns="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4" name="텍스트 개체 틀 10">
            <a:extLst>
              <a:ext uri="{FF2B5EF4-FFF2-40B4-BE49-F238E27FC236}">
                <a16:creationId xmlns:a16="http://schemas.microsoft.com/office/drawing/2014/main" xmlns="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5" name="텍스트 개체 틀 10">
            <a:extLst>
              <a:ext uri="{FF2B5EF4-FFF2-40B4-BE49-F238E27FC236}">
                <a16:creationId xmlns:a16="http://schemas.microsoft.com/office/drawing/2014/main" xmlns="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6" name="텍스트 개체 틀 10">
            <a:extLst>
              <a:ext uri="{FF2B5EF4-FFF2-40B4-BE49-F238E27FC236}">
                <a16:creationId xmlns:a16="http://schemas.microsoft.com/office/drawing/2014/main" xmlns="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7" name="텍스트 개체 틀 10">
            <a:extLst>
              <a:ext uri="{FF2B5EF4-FFF2-40B4-BE49-F238E27FC236}">
                <a16:creationId xmlns:a16="http://schemas.microsoft.com/office/drawing/2014/main" xmlns="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8" name="텍스트 개체 틀 10">
            <a:extLst>
              <a:ext uri="{FF2B5EF4-FFF2-40B4-BE49-F238E27FC236}">
                <a16:creationId xmlns:a16="http://schemas.microsoft.com/office/drawing/2014/main" xmlns="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9" name="텍스트 개체 틀 10">
            <a:extLst>
              <a:ext uri="{FF2B5EF4-FFF2-40B4-BE49-F238E27FC236}">
                <a16:creationId xmlns:a16="http://schemas.microsoft.com/office/drawing/2014/main" xmlns="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0" name="텍스트 개체 틀 10">
            <a:extLst>
              <a:ext uri="{FF2B5EF4-FFF2-40B4-BE49-F238E27FC236}">
                <a16:creationId xmlns:a16="http://schemas.microsoft.com/office/drawing/2014/main" xmlns="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1" name="텍스트 개체 틀 10">
            <a:extLst>
              <a:ext uri="{FF2B5EF4-FFF2-40B4-BE49-F238E27FC236}">
                <a16:creationId xmlns:a16="http://schemas.microsoft.com/office/drawing/2014/main" xmlns="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2" name="텍스트 개체 틀 10">
            <a:extLst>
              <a:ext uri="{FF2B5EF4-FFF2-40B4-BE49-F238E27FC236}">
                <a16:creationId xmlns:a16="http://schemas.microsoft.com/office/drawing/2014/main" xmlns="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3" name="텍스트 개체 틀 10">
            <a:extLst>
              <a:ext uri="{FF2B5EF4-FFF2-40B4-BE49-F238E27FC236}">
                <a16:creationId xmlns:a16="http://schemas.microsoft.com/office/drawing/2014/main" xmlns="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4" name="텍스트 개체 틀 10">
            <a:extLst>
              <a:ext uri="{FF2B5EF4-FFF2-40B4-BE49-F238E27FC236}">
                <a16:creationId xmlns:a16="http://schemas.microsoft.com/office/drawing/2014/main" xmlns="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5" name="텍스트 개체 틀 10">
            <a:extLst>
              <a:ext uri="{FF2B5EF4-FFF2-40B4-BE49-F238E27FC236}">
                <a16:creationId xmlns:a16="http://schemas.microsoft.com/office/drawing/2014/main" xmlns="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6" name="텍스트 개체 틀 10">
            <a:extLst>
              <a:ext uri="{FF2B5EF4-FFF2-40B4-BE49-F238E27FC236}">
                <a16:creationId xmlns:a16="http://schemas.microsoft.com/office/drawing/2014/main" xmlns="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7" name="텍스트 개체 틀 10">
            <a:extLst>
              <a:ext uri="{FF2B5EF4-FFF2-40B4-BE49-F238E27FC236}">
                <a16:creationId xmlns:a16="http://schemas.microsoft.com/office/drawing/2014/main" xmlns="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8" name="텍스트 개체 틀 10">
            <a:extLst>
              <a:ext uri="{FF2B5EF4-FFF2-40B4-BE49-F238E27FC236}">
                <a16:creationId xmlns:a16="http://schemas.microsoft.com/office/drawing/2014/main" xmlns="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xmlns="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ko-KR" altLang="en-US" noProof="0" dirty="0"/>
              <a:t>항목 제목</a:t>
            </a:r>
            <a:endParaRPr lang="ko-KR" altLang="en-ZA" noProof="0" dirty="0"/>
          </a:p>
        </p:txBody>
      </p:sp>
      <p:sp>
        <p:nvSpPr>
          <p:cNvPr id="50" name="텍스트 개체 틀 36">
            <a:extLst>
              <a:ext uri="{FF2B5EF4-FFF2-40B4-BE49-F238E27FC236}">
                <a16:creationId xmlns:a16="http://schemas.microsoft.com/office/drawing/2014/main" xmlns="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ko-KR" altLang="en-US" noProof="0" dirty="0"/>
              <a:t>연도 월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 3 구성원​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ko-KR" altLang="en-US" noProof="0" dirty="0" smtClean="0"/>
              <a:t>직함</a:t>
            </a:r>
            <a:endParaRPr lang="ko-KR" altLang="en-US" noProof="0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ko-KR" altLang="en-US" noProof="0" dirty="0" smtClean="0"/>
              <a:t>제목</a:t>
            </a:r>
            <a:endParaRPr lang="ko-KR" altLang="en-US" noProof="0" dirty="0"/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ko-KR" altLang="en-US" noProof="0" dirty="0" smtClean="0"/>
              <a:t>직함</a:t>
            </a:r>
            <a:endParaRPr lang="ko-KR" altLang="en-US" noProof="0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ko-KR" altLang="en-US" noProof="0" dirty="0"/>
              <a:t>이름</a:t>
            </a:r>
            <a:endParaRPr lang="ko-KR" altLang="en-ZA" noProof="0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ko-KR" altLang="en-US" noProof="0" dirty="0"/>
              <a:t>이름</a:t>
            </a:r>
            <a:endParaRPr lang="ko-KR" altLang="en-ZA" noProof="0" dirty="0"/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ko-KR" altLang="en-US" noProof="0" dirty="0"/>
              <a:t>이름</a:t>
            </a:r>
            <a:endParaRPr lang="ko-KR" altLang="en-ZA" noProof="0" dirty="0"/>
          </a:p>
        </p:txBody>
      </p:sp>
      <p:sp>
        <p:nvSpPr>
          <p:cNvPr id="24" name="그림 개체 틀 22">
            <a:extLst>
              <a:ext uri="{FF2B5EF4-FFF2-40B4-BE49-F238E27FC236}">
                <a16:creationId xmlns:a16="http://schemas.microsoft.com/office/drawing/2014/main" xmlns="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ko-KR" altLang="en-ZA" noProof="0" dirty="0"/>
          </a:p>
        </p:txBody>
      </p:sp>
      <p:sp>
        <p:nvSpPr>
          <p:cNvPr id="25" name="그림 개체 틀 22">
            <a:extLst>
              <a:ext uri="{FF2B5EF4-FFF2-40B4-BE49-F238E27FC236}">
                <a16:creationId xmlns:a16="http://schemas.microsoft.com/office/drawing/2014/main" xmlns="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ko-KR" altLang="en-ZA" noProof="0" dirty="0"/>
          </a:p>
        </p:txBody>
      </p:sp>
      <p:sp>
        <p:nvSpPr>
          <p:cNvPr id="26" name="그림 개체 틀 22">
            <a:extLst>
              <a:ext uri="{FF2B5EF4-FFF2-40B4-BE49-F238E27FC236}">
                <a16:creationId xmlns:a16="http://schemas.microsoft.com/office/drawing/2014/main" xmlns="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ko-KR" altLang="en-ZA" noProof="0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xmlns="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하위 머리글​​</a:t>
            </a:r>
            <a:endParaRPr lang="ko-KR" altLang="en-ZA" noProof="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간략한 소개</a:t>
            </a:r>
            <a:endParaRPr lang="ko-KR" altLang="en-ZA" noProof="0" dirty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xmlns="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ko-KR" altLang="en-US" noProof="0" dirty="0"/>
              <a:t>간략한 소개</a:t>
            </a:r>
            <a:endParaRPr lang="ko-KR" altLang="en-ZA" noProof="0" dirty="0"/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xmlns="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ko-KR" altLang="en-US" noProof="0" dirty="0"/>
              <a:t>간략한 소개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 6 구성원​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ko-KR" altLang="en-US" noProof="0" dirty="0" smtClean="0"/>
              <a:t>직함</a:t>
            </a:r>
            <a:endParaRPr lang="ko-KR" altLang="en-US" noProof="0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ko-KR" altLang="en-US" noProof="0" dirty="0" smtClean="0"/>
              <a:t>직함</a:t>
            </a:r>
            <a:endParaRPr lang="ko-KR" altLang="en-US" noProof="0" dirty="0"/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ko-KR" altLang="en-US" noProof="0" dirty="0" smtClean="0"/>
              <a:t>직함</a:t>
            </a:r>
            <a:endParaRPr lang="ko-KR" altLang="en-US" noProof="0" dirty="0"/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ko-KR" altLang="en-US" noProof="0" dirty="0" smtClean="0"/>
              <a:t>직함</a:t>
            </a:r>
            <a:endParaRPr lang="ko-KR" altLang="en-US" noProof="0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ko-KR" altLang="en-US" noProof="0" dirty="0"/>
              <a:t>전체 이름</a:t>
            </a:r>
            <a:endParaRPr lang="ko-KR" altLang="en-ZA" noProof="0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ko-KR" altLang="en-US" noProof="0" dirty="0" smtClean="0"/>
              <a:t>전체 이름</a:t>
            </a:r>
            <a:endParaRPr lang="ko-KR" altLang="en-US" noProof="0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ko-KR" altLang="en-US" noProof="0" dirty="0" smtClean="0"/>
              <a:t>전체 이름</a:t>
            </a:r>
            <a:endParaRPr lang="ko-KR" altLang="en-US" noProof="0" dirty="0"/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ko-KR" altLang="en-US" noProof="0" dirty="0" smtClean="0"/>
              <a:t>전체 이름</a:t>
            </a:r>
            <a:endParaRPr lang="ko-KR" altLang="en-US" noProof="0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xmlns="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ko-KR" altLang="en-US" noProof="0" dirty="0" smtClean="0"/>
              <a:t>전체 이름</a:t>
            </a:r>
            <a:endParaRPr lang="ko-KR" altLang="en-US" noProof="0" dirty="0"/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ko-KR" altLang="en-US" noProof="0" dirty="0" smtClean="0"/>
              <a:t>제목</a:t>
            </a:r>
            <a:endParaRPr lang="ko-KR" altLang="en-US" noProof="0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xmlns="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ko-KR" altLang="en-ZA" noProof="0" dirty="0"/>
          </a:p>
        </p:txBody>
      </p:sp>
      <p:sp>
        <p:nvSpPr>
          <p:cNvPr id="24" name="그림 개체 틀 22">
            <a:extLst>
              <a:ext uri="{FF2B5EF4-FFF2-40B4-BE49-F238E27FC236}">
                <a16:creationId xmlns:a16="http://schemas.microsoft.com/office/drawing/2014/main" xmlns="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ko-KR" altLang="en-ZA" noProof="0" dirty="0"/>
          </a:p>
        </p:txBody>
      </p:sp>
      <p:sp>
        <p:nvSpPr>
          <p:cNvPr id="25" name="그림 개체 틀 22">
            <a:extLst>
              <a:ext uri="{FF2B5EF4-FFF2-40B4-BE49-F238E27FC236}">
                <a16:creationId xmlns:a16="http://schemas.microsoft.com/office/drawing/2014/main" xmlns="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ko-KR" altLang="en-ZA" noProof="0" dirty="0"/>
          </a:p>
        </p:txBody>
      </p:sp>
      <p:sp>
        <p:nvSpPr>
          <p:cNvPr id="26" name="그림 개체 틀 22">
            <a:extLst>
              <a:ext uri="{FF2B5EF4-FFF2-40B4-BE49-F238E27FC236}">
                <a16:creationId xmlns:a16="http://schemas.microsoft.com/office/drawing/2014/main" xmlns="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ko-KR" altLang="en-ZA" noProof="0" dirty="0"/>
          </a:p>
        </p:txBody>
      </p:sp>
      <p:sp>
        <p:nvSpPr>
          <p:cNvPr id="27" name="그림 개체 틀 22">
            <a:extLst>
              <a:ext uri="{FF2B5EF4-FFF2-40B4-BE49-F238E27FC236}">
                <a16:creationId xmlns:a16="http://schemas.microsoft.com/office/drawing/2014/main" xmlns="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ko-KR" altLang="en-ZA" noProof="0" dirty="0"/>
          </a:p>
        </p:txBody>
      </p:sp>
      <p:sp>
        <p:nvSpPr>
          <p:cNvPr id="20" name="그림 개체 틀 22">
            <a:extLst>
              <a:ext uri="{FF2B5EF4-FFF2-40B4-BE49-F238E27FC236}">
                <a16:creationId xmlns:a16="http://schemas.microsoft.com/office/drawing/2014/main" xmlns="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ko-KR" altLang="en-ZA" noProof="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ko-KR" altLang="en-US" noProof="0" dirty="0"/>
              <a:t>전체 이름</a:t>
            </a:r>
            <a:endParaRPr lang="ko-KR" altLang="en-ZA" noProof="0" dirty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xmlns="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ko-KR" altLang="en-US" noProof="0" dirty="0"/>
              <a:t>제목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부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자유형: 도형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ZA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하위 머리글​​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ZA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xmlns="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xmlns="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xmlns="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 표시, 그래픽 없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ZA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감사합니다!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그림 개체 틀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 smtClean="0"/>
              <a:t>여기에 이미지 삽입 또는 끌어서 놓기</a:t>
            </a:r>
            <a:endParaRPr lang="ko-KR" altLang="en-US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 noProof="0" dirty="0"/>
              <a:t>감사합니다</a:t>
            </a:r>
            <a:r>
              <a:rPr lang="en-US" altLang="ko-KR" noProof="0" dirty="0"/>
              <a:t>!</a:t>
            </a:r>
            <a:endParaRPr lang="ko-KR" altLang="en-ZA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 smtClean="0"/>
              <a:t>마스터 부제목 스타일 편집</a:t>
            </a:r>
            <a:endParaRPr lang="ko-KR" altLang="en-ZA" noProof="0" dirty="0"/>
          </a:p>
        </p:txBody>
      </p:sp>
      <p:cxnSp>
        <p:nvCxnSpPr>
          <p:cNvPr id="5" name="직선 연결선(S) 4">
            <a:extLst>
              <a:ext uri="{FF2B5EF4-FFF2-40B4-BE49-F238E27FC236}">
                <a16:creationId xmlns:a16="http://schemas.microsoft.com/office/drawing/2014/main" xmlns="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 dirty="0"/>
              <a:t>연락처 번호</a:t>
            </a:r>
            <a:endParaRPr lang="ko-KR" altLang="en-ZA" noProof="0" dirty="0"/>
          </a:p>
        </p:txBody>
      </p:sp>
      <p:sp>
        <p:nvSpPr>
          <p:cNvPr id="9" name="텍스트 개체 틀 5">
            <a:extLst>
              <a:ext uri="{FF2B5EF4-FFF2-40B4-BE49-F238E27FC236}">
                <a16:creationId xmlns:a16="http://schemas.microsoft.com/office/drawing/2014/main" xmlns="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 dirty="0"/>
              <a:t>전자 메일 또는 소셜 미디어 핸들</a:t>
            </a:r>
            <a:endParaRPr lang="ko-KR" altLang="en-ZA" noProof="0" dirty="0"/>
          </a:p>
        </p:txBody>
      </p:sp>
      <p:sp>
        <p:nvSpPr>
          <p:cNvPr id="8" name="그림 개체 틀 5">
            <a:extLst>
              <a:ext uri="{FF2B5EF4-FFF2-40B4-BE49-F238E27FC236}">
                <a16:creationId xmlns:a16="http://schemas.microsoft.com/office/drawing/2014/main" xmlns="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 noProof="0" dirty="0" smtClean="0"/>
              <a:t>로고</a:t>
            </a:r>
            <a:endParaRPr lang="ko-KR" altLang="en-US" noProof="0" dirty="0"/>
          </a:p>
        </p:txBody>
      </p:sp>
      <p:sp>
        <p:nvSpPr>
          <p:cNvPr id="10" name="텍스트 개체 틀 5">
            <a:extLst>
              <a:ext uri="{FF2B5EF4-FFF2-40B4-BE49-F238E27FC236}">
                <a16:creationId xmlns:a16="http://schemas.microsoft.com/office/drawing/2014/main" xmlns="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 dirty="0"/>
              <a:t>웹 사이트 주소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 smtClean="0"/>
              <a:t>여기에 이미지 삽입 또는 끌어서 놓기</a:t>
            </a:r>
            <a:endParaRPr lang="ko-KR" altLang="en-US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클릭하여 편집 </a:t>
            </a:r>
            <a:br>
              <a:rPr lang="ko-KR" altLang="en-US" noProof="0" dirty="0"/>
            </a:br>
            <a:r>
              <a:rPr lang="ko-KR" altLang="en-US" noProof="0" dirty="0"/>
              <a:t>마스터 제목 스타일</a:t>
            </a:r>
            <a:endParaRPr lang="ko-KR" altLang="en-ZA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 smtClean="0"/>
              <a:t>마스터 부제목 스타일 편집</a:t>
            </a:r>
            <a:endParaRPr lang="ko-KR" altLang="en-ZA" noProof="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6" name="텍스트 상자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ko-KR" alt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큰 이미지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클릭하여 편집 </a:t>
            </a:r>
            <a:br>
              <a:rPr lang="ko-KR" altLang="en-US" noProof="0" dirty="0"/>
            </a:br>
            <a:r>
              <a:rPr lang="ko-KR" altLang="en-US" noProof="0" dirty="0"/>
              <a:t>마스터 제목 스타일</a:t>
            </a:r>
            <a:endParaRPr lang="ko-KR" altLang="en-ZA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 smtClean="0"/>
              <a:t>마스터 부제목 스타일 편집</a:t>
            </a:r>
            <a:endParaRPr lang="ko-KR" altLang="en-ZA" noProof="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6" name="텍스트 상자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ko-KR" alt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 smtClean="0"/>
              <a:t>여기에 이미지 삽입 또는 끌어서 놓기</a:t>
            </a:r>
            <a:endParaRPr lang="ko-KR" altLang="en-US" noProof="0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디지털 제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xmlns="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모서리가 둥근 직사각형 15">
              <a:extLst>
                <a:ext uri="{FF2B5EF4-FFF2-40B4-BE49-F238E27FC236}">
                  <a16:creationId xmlns:a16="http://schemas.microsoft.com/office/drawing/2014/main" xmlns="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모서리가 둥근 직사각형 15">
              <a:extLst>
                <a:ext uri="{FF2B5EF4-FFF2-40B4-BE49-F238E27FC236}">
                  <a16:creationId xmlns:a16="http://schemas.microsoft.com/office/drawing/2014/main" xmlns="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: 둥근 모서리 45">
              <a:extLst>
                <a:ext uri="{FF2B5EF4-FFF2-40B4-BE49-F238E27FC236}">
                  <a16:creationId xmlns:a16="http://schemas.microsoft.com/office/drawing/2014/main" xmlns="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모서리가 둥근 직사각형 15">
              <a:extLst>
                <a:ext uri="{FF2B5EF4-FFF2-40B4-BE49-F238E27FC236}">
                  <a16:creationId xmlns:a16="http://schemas.microsoft.com/office/drawing/2014/main" xmlns="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모서리가 둥근 직사각형 15">
              <a:extLst>
                <a:ext uri="{FF2B5EF4-FFF2-40B4-BE49-F238E27FC236}">
                  <a16:creationId xmlns:a16="http://schemas.microsoft.com/office/drawing/2014/main" xmlns="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xmlns="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xmlns="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xmlns="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 dirty="0"/>
              <a:t>여기에 강조 표시된 텍스트 삽입</a:t>
            </a:r>
            <a:endParaRPr lang="ko-KR" altLang="en-ZA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 dirty="0" smtClean="0"/>
              <a:t>여기에 이미지 삽입 또는 끌어서 놓기</a:t>
            </a:r>
            <a:endParaRPr lang="ko-KR" altLang="en-US" noProof="0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xmlns="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큰 번호 옵션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자유형: 도형 17">
            <a:extLst>
              <a:ext uri="{FF2B5EF4-FFF2-40B4-BE49-F238E27FC236}">
                <a16:creationId xmlns:a16="http://schemas.microsoft.com/office/drawing/2014/main" xmlns="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ZA" noProof="0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xmlns="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en-US" altLang="ko-KR" noProof="0" dirty="0"/>
              <a:t>1</a:t>
            </a:r>
            <a:endParaRPr lang="ko-KR" altLang="en-ZA" noProof="0" dirty="0"/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xmlns="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 dirty="0"/>
              <a:t>2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slideLayout" Target="../slideLayouts/slideLayout17.xml"  /><Relationship Id="rId18" Type="http://schemas.openxmlformats.org/officeDocument/2006/relationships/slideLayout" Target="../slideLayouts/slideLayout18.xml"  /><Relationship Id="rId19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팔각형 6">
            <a:extLst>
              <a:ext uri="{FF2B5EF4-FFF2-40B4-BE49-F238E27FC236}">
                <a16:creationId xmlns:a16="http://schemas.microsoft.com/office/drawing/2014/main" xmlns="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  <a:endParaRPr lang="ko-KR" altLang="en-ZA" noProof="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ko-KR" altLang="en-US" noProof="0" dirty="0"/>
              <a:t>마스터 텍스트 스타일 편집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  <a:endParaRPr lang="ko-KR" altLang="en-ZA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바닥글 추가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상자 10">
            <a:extLst>
              <a:ext uri="{FF2B5EF4-FFF2-40B4-BE49-F238E27FC236}">
                <a16:creationId xmlns:a16="http://schemas.microsoft.com/office/drawing/2014/main" xmlns="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ko-KR" altLang="en-US" sz="1200" noProof="0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여기에 로고 또는 이름 삽입</a:t>
            </a:r>
            <a:endParaRPr lang="ko-KR" altLang="en-US" sz="1200" noProof="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8" r:id="rId8"/>
    <p:sldLayoutId id="2147483670" r:id="rId9"/>
    <p:sldLayoutId id="2147483653" r:id="rId10"/>
    <p:sldLayoutId id="2147483673" r:id="rId11"/>
    <p:sldLayoutId id="2147483674" r:id="rId12"/>
    <p:sldLayoutId id="2147483676" r:id="rId13"/>
    <p:sldLayoutId id="2147483677" r:id="rId14"/>
    <p:sldLayoutId id="2147483654" r:id="rId15"/>
    <p:sldLayoutId id="2147483660" r:id="rId16"/>
    <p:sldLayoutId id="2147483661" r:id="rId17"/>
    <p:sldLayoutId id="2147483678" r:id="rId18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66700" indent="-2667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42925" indent="-276225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809625" indent="-2667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076325" indent="-2667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343025" indent="-2667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Relationship Id="rId4" Type="http://schemas.openxmlformats.org/officeDocument/2006/relationships/image" Target="../media/image6.jpeg"  /><Relationship Id="rId5" Type="http://schemas.openxmlformats.org/officeDocument/2006/relationships/image" Target="../media/image7.jpeg"  /><Relationship Id="rId6" Type="http://schemas.openxmlformats.org/officeDocument/2006/relationships/image" Target="../media/image8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240"/>
            <a:ext cx="12185140" cy="6742444"/>
          </a:xfrm>
          <a:prstGeom prst="rect">
            <a:avLst/>
          </a:prstGeom>
        </p:spPr>
      </p:pic>
      <p:sp>
        <p:nvSpPr>
          <p:cNvPr id="6" name="제목 5">
            <a:extLst>
              <a:ext uri="{FF2B5EF4-FFF2-40B4-BE49-F238E27FC236}">
                <a16:creationId xmlns:a16="http://schemas.microsoft.com/office/drawing/2014/main" xmlns="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768422"/>
            <a:ext cx="7890933" cy="2385156"/>
          </a:xfrm>
        </p:spPr>
        <p:txBody>
          <a:bodyPr rtlCol="0"/>
          <a:lstStyle/>
          <a:p>
            <a:pPr rtl="0"/>
            <a:r>
              <a:rPr lang="ko-KR" altLang="en-US" dirty="0" smtClean="0"/>
              <a:t>자동화 </a:t>
            </a:r>
            <a:r>
              <a:rPr lang="ko-KR" altLang="en-US" dirty="0" err="1" smtClean="0"/>
              <a:t>누끼촬영시스템</a:t>
            </a:r>
            <a:r>
              <a:rPr lang="ko-KR" altLang="en-US" dirty="0" smtClean="0"/>
              <a:t> 개발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9454" y="2125700"/>
            <a:ext cx="2751258" cy="5189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ko-KR" sz="2800" b="1" dirty="0" smtClean="0">
                <a:solidFill>
                  <a:schemeClr val="bg1"/>
                </a:solidFill>
              </a:rPr>
              <a:t>www. Imajoo.com</a:t>
            </a:r>
            <a:endParaRPr lang="ko-KR" alt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7890932" cy="680889"/>
          </a:xfrm>
        </p:spPr>
        <p:txBody>
          <a:bodyPr/>
          <a:lstStyle/>
          <a:p>
            <a:r>
              <a:rPr lang="ko-KR" altLang="en-US" dirty="0" smtClean="0"/>
              <a:t>의류에서 일반 상품촬영을 위한 하드웨어 동시개발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4587" y="91408"/>
            <a:ext cx="6051413" cy="492977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84000" y="4435786"/>
            <a:ext cx="6012000" cy="863601"/>
          </a:xfrm>
        </p:spPr>
        <p:txBody>
          <a:bodyPr/>
          <a:lstStyle/>
          <a:p>
            <a:pPr rtl="0">
              <a:defRPr/>
            </a:pPr>
            <a:r>
              <a:rPr lang="ko-KR" altLang="en-US"/>
              <a:t>이마주닷컴은 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4000" y="5299387"/>
            <a:ext cx="6012000" cy="1201895"/>
          </a:xfrm>
        </p:spPr>
        <p:txBody>
          <a:bodyPr/>
          <a:lstStyle/>
          <a:p>
            <a:pPr algn="l" rtl="0">
              <a:defRPr/>
            </a:pPr>
            <a:r>
              <a:rPr lang="en-US" altLang="ko-KR" sz="1800"/>
              <a:t>2009</a:t>
            </a:r>
            <a:r>
              <a:rPr lang="ko-KR" altLang="en-US" sz="1800"/>
              <a:t>년부터 현재까지 온라인쇼핑에 필요한 상품사진 촬영을 위한 촬영세팅장비를 개발해오고 있습니다</a:t>
            </a:r>
            <a:r>
              <a:rPr lang="en-US" altLang="ko-KR" sz="1800"/>
              <a:t>. </a:t>
            </a:r>
            <a:endParaRPr lang="en-US" altLang="ko-KR" sz="1800"/>
          </a:p>
        </p:txBody>
      </p:sp>
      <p:sp>
        <p:nvSpPr>
          <p:cNvPr id="30" name="내용 개체 틀 2"/>
          <p:cNvSpPr>
            <a:spLocks noGrp="1"/>
          </p:cNvSpPr>
          <p:nvPr/>
        </p:nvSpPr>
        <p:spPr>
          <a:xfrm>
            <a:off x="6535614" y="669847"/>
            <a:ext cx="5381731" cy="72687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1" lang="en-US" altLang="ko-KR" sz="1200"/>
              <a:t>2009</a:t>
            </a:r>
            <a:r>
              <a:rPr kumimoji="1" lang="ko-KR" altLang="en-US" sz="1200"/>
              <a:t>년 누끼보드 및 상품촬영테이블 개발</a:t>
            </a:r>
            <a:endParaRPr kumimoji="1" lang="ko-KR" altLang="en-US" sz="1200"/>
          </a:p>
          <a:p>
            <a:pPr lvl="0">
              <a:defRPr/>
            </a:pPr>
            <a:r>
              <a:rPr kumimoji="1" lang="en-US" altLang="ko-KR" sz="1200"/>
              <a:t>10</a:t>
            </a:r>
            <a:r>
              <a:rPr kumimoji="1" lang="ko-KR" altLang="en-US" sz="1200"/>
              <a:t>여년간 온 오프라인 쇼핑몰 및 면세점 백화점 스튜디오에 제품을 납품</a:t>
            </a:r>
            <a:endParaRPr kumimoji="1" lang="en-US" altLang="ko-KR" sz="1200"/>
          </a:p>
        </p:txBody>
      </p:sp>
      <p:sp>
        <p:nvSpPr>
          <p:cNvPr id="9" name="TextBox 8"/>
          <p:cNvSpPr txBox="1"/>
          <p:nvPr/>
        </p:nvSpPr>
        <p:spPr>
          <a:xfrm>
            <a:off x="6873073" y="1738365"/>
            <a:ext cx="4451419" cy="3416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defRPr/>
            </a:pPr>
            <a:r>
              <a: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이미지 자동 배경제거 프로그램 </a:t>
            </a:r>
            <a:r>
              <a:rPr lang="en-US" altLang="ko-K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누끼</a:t>
            </a:r>
            <a:r>
              <a:rPr lang="en-US" altLang="ko-K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의 개발배경</a:t>
            </a:r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3072" y="2214652"/>
            <a:ext cx="4803113" cy="209609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defRPr/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누끼컷의 필요성이 큰 온라인시장의 특성에 비해 국내에는 누끼컷에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필요한 프로그램이나 장비는 이마주에서 개발하고 있는 촬영장비외에는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관련장비가 없습니다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국내와는 다르게 해외에는 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누끼컷에 필요한 하드웨어와 소프트웨어가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>
              <a:defRPr/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활발히 개발되어 관련산업에 사용되고 있습니다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누끼컷에 관련된 촬영노하우가 풍부한 당사에서는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2019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년 부터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>
              <a:defRPr/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누끼촬영시스템에 필요한 하드웨어를 해외와는 차별화된 방식으로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defRPr/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개발하였습니다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내용 개체 틀 2"/>
          <p:cNvSpPr>
            <a:spLocks noGrp="1"/>
          </p:cNvSpPr>
          <p:nvPr/>
        </p:nvSpPr>
        <p:spPr>
          <a:xfrm>
            <a:off x="6688014" y="4288277"/>
            <a:ext cx="5381731" cy="726874"/>
          </a:xfrm>
          <a:prstGeom prst="rect">
            <a:avLst/>
          </a:prstGeom>
        </p:spPr>
        <p:txBody>
          <a:bodyPr vert="horz" lIns="91440" tIns="45720" rIns="91440" bIns="4572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1" lang="en-US" altLang="ko-KR" sz="1200"/>
              <a:t>2019~ 2020</a:t>
            </a:r>
            <a:r>
              <a:rPr kumimoji="1" lang="ko-KR" altLang="en-US" sz="1200"/>
              <a:t>년 누끼촬영시스템관련 하드웨어개발</a:t>
            </a:r>
            <a:endParaRPr kumimoji="1" lang="ko-KR" altLang="en-US" sz="1200"/>
          </a:p>
          <a:p>
            <a:pPr lvl="0">
              <a:defRPr/>
            </a:pPr>
            <a:r>
              <a:rPr kumimoji="1" lang="en-US" altLang="ko-KR" sz="1200"/>
              <a:t>2020~2021</a:t>
            </a:r>
            <a:r>
              <a:rPr kumimoji="1" lang="ko-KR" altLang="en-US" sz="1200"/>
              <a:t>년 누끼상품촬영시스템 관련 소프트웨어 개발</a:t>
            </a:r>
            <a:endParaRPr kumimoji="1" lang="ko-KR" altLang="en-US" sz="1200"/>
          </a:p>
          <a:p>
            <a:pPr lvl="0">
              <a:defRPr/>
            </a:pPr>
            <a:r>
              <a:rPr kumimoji="1" lang="en-US" altLang="ko-KR" sz="1200"/>
              <a:t>2022~2023</a:t>
            </a:r>
            <a:r>
              <a:rPr kumimoji="1" lang="ko-KR" altLang="en-US" sz="1200"/>
              <a:t>년 누끼 상품촬영시스템 개발 및 스타트업 납품</a:t>
            </a:r>
            <a:endParaRPr kumimoji="1" lang="ko-KR" altLang="en-US" sz="1200"/>
          </a:p>
        </p:txBody>
      </p:sp>
      <p:sp>
        <p:nvSpPr>
          <p:cNvPr id="10" name="TextBox 9"/>
          <p:cNvSpPr txBox="1"/>
          <p:nvPr/>
        </p:nvSpPr>
        <p:spPr>
          <a:xfrm>
            <a:off x="9284678" y="5950574"/>
            <a:ext cx="2785068" cy="749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/>
          <a:p>
            <a:pPr algn="ctr">
              <a:defRPr/>
            </a:pP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www. Imajoo.com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이마주닷컴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1555609" y="6157276"/>
            <a:ext cx="361736" cy="361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1545561" y="6240026"/>
            <a:ext cx="281352" cy="2813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ko-KR" altLang="en-US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" y="88235"/>
            <a:ext cx="6012000" cy="4989959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xmlns="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435787"/>
            <a:ext cx="6012000" cy="863600"/>
          </a:xfrm>
        </p:spPr>
        <p:txBody>
          <a:bodyPr rtlCol="0" anchor="ctr" anchorCtr="0"/>
          <a:lstStyle/>
          <a:p>
            <a:pPr rtl="0"/>
            <a:r>
              <a:rPr lang="ko-KR" altLang="en-US" sz="2400" dirty="0" err="1" smtClean="0"/>
              <a:t>캐논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DSLR  </a:t>
            </a:r>
            <a:r>
              <a:rPr lang="ko-KR" altLang="en-US" sz="2400" dirty="0" smtClean="0"/>
              <a:t>카메라 </a:t>
            </a:r>
            <a:r>
              <a:rPr lang="ko-KR" altLang="en-US" sz="2400" dirty="0" err="1" smtClean="0"/>
              <a:t>라이브뷰</a:t>
            </a:r>
            <a:r>
              <a:rPr lang="ko-KR" altLang="en-US" sz="2400" dirty="0" smtClean="0"/>
              <a:t> 원격촬영 </a:t>
            </a:r>
            <a:endParaRPr lang="ko-KR" altLang="en-US" sz="2400" dirty="0"/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xmlns="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5299387"/>
            <a:ext cx="6012000" cy="1401149"/>
          </a:xfrm>
          <a:solidFill>
            <a:schemeClr val="bg1">
              <a:lumMod val="50000"/>
            </a:schemeClr>
          </a:solidFill>
        </p:spPr>
        <p:txBody>
          <a:bodyPr rtlCol="0" anchor="ctr" anchorCtr="0"/>
          <a:lstStyle/>
          <a:p>
            <a:pPr algn="ctr" rtl="0"/>
            <a:r>
              <a:rPr lang="ko-KR" altLang="en-US" sz="1800" dirty="0" err="1" smtClean="0"/>
              <a:t>캐논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DSLR </a:t>
            </a:r>
            <a:r>
              <a:rPr lang="ko-KR" altLang="en-US" sz="1800" dirty="0" smtClean="0"/>
              <a:t>카메라를 기본으로 </a:t>
            </a:r>
            <a:r>
              <a:rPr lang="ko-KR" altLang="en-US" sz="1800" dirty="0" err="1" smtClean="0"/>
              <a:t>라이브뷰</a:t>
            </a:r>
            <a:r>
              <a:rPr lang="ko-KR" altLang="en-US" sz="1800" dirty="0" smtClean="0"/>
              <a:t> 원격촬영을 </a:t>
            </a:r>
            <a:endParaRPr lang="en-US" altLang="ko-KR" sz="1800" dirty="0" smtClean="0"/>
          </a:p>
          <a:p>
            <a:pPr algn="ctr" rtl="0"/>
            <a:r>
              <a:rPr lang="ko-KR" altLang="en-US" sz="1800" dirty="0" smtClean="0"/>
              <a:t>통해 소스이미지를 촬영 후 </a:t>
            </a:r>
            <a:r>
              <a:rPr lang="ko-KR" altLang="en-US" sz="1800" dirty="0" err="1" smtClean="0"/>
              <a:t>누끼이미지</a:t>
            </a:r>
            <a:r>
              <a:rPr lang="ko-KR" altLang="en-US" sz="1800" dirty="0" smtClean="0"/>
              <a:t> 추출</a:t>
            </a:r>
            <a:endParaRPr lang="en-US" altLang="ko-KR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9284678" y="5950574"/>
            <a:ext cx="2785068" cy="749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 Imajoo.com</a:t>
            </a:r>
          </a:p>
          <a:p>
            <a:pPr algn="ctr"/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이마주닷컴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1555609" y="6157276"/>
            <a:ext cx="361736" cy="361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1545561" y="6240026"/>
            <a:ext cx="281352" cy="2813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962896" y="681753"/>
            <a:ext cx="2765741" cy="38520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의류촬영시스템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8507630" y="1380650"/>
            <a:ext cx="1676272" cy="39028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카메라 </a:t>
            </a:r>
            <a:r>
              <a:rPr lang="en-US" altLang="ko-KR" sz="1200" dirty="0" smtClean="0">
                <a:solidFill>
                  <a:schemeClr val="tx1"/>
                </a:solidFill>
              </a:rPr>
              <a:t>ON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525657" y="2351059"/>
            <a:ext cx="1676272" cy="77116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상품촬영</a:t>
            </a:r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프로그램적용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아래쪽 화살표 22"/>
          <p:cNvSpPr/>
          <p:nvPr/>
        </p:nvSpPr>
        <p:spPr>
          <a:xfrm>
            <a:off x="9209152" y="1939973"/>
            <a:ext cx="309282" cy="24204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7508613" y="3702345"/>
            <a:ext cx="3721660" cy="60820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44000" tIns="81280" rIns="162560" bIns="81280" numCol="1" spcCol="18000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저장방식</a:t>
            </a:r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en-US" altLang="ko-KR" sz="1200" dirty="0" smtClean="0">
                <a:solidFill>
                  <a:schemeClr val="tx1"/>
                </a:solidFill>
              </a:rPr>
              <a:t>(PNG)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아래쪽 화살표 28"/>
          <p:cNvSpPr/>
          <p:nvPr/>
        </p:nvSpPr>
        <p:spPr>
          <a:xfrm>
            <a:off x="9224970" y="3276701"/>
            <a:ext cx="309282" cy="24204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아래쪽 화살표 29"/>
          <p:cNvSpPr/>
          <p:nvPr/>
        </p:nvSpPr>
        <p:spPr>
          <a:xfrm>
            <a:off x="9244719" y="4518251"/>
            <a:ext cx="309282" cy="24204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8241975" y="5039692"/>
            <a:ext cx="1121818" cy="41444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44000" tIns="81280" rIns="162560" bIns="81280" numCol="1" spcCol="18000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1.</a:t>
            </a:r>
            <a:r>
              <a:rPr lang="ko-KR" altLang="en-US" sz="1200" dirty="0" smtClean="0">
                <a:solidFill>
                  <a:schemeClr val="tx1"/>
                </a:solidFill>
              </a:rPr>
              <a:t>투명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9472995" y="5039691"/>
            <a:ext cx="1274088" cy="41444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44000" tIns="81280" rIns="162560" bIns="81280" numCol="1" spcCol="18000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2.</a:t>
            </a:r>
            <a:r>
              <a:rPr lang="ko-KR" altLang="en-US" sz="1200" dirty="0" smtClean="0">
                <a:solidFill>
                  <a:schemeClr val="tx1"/>
                </a:solidFill>
              </a:rPr>
              <a:t>배경색선택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5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284678" y="5950574"/>
            <a:ext cx="2785068" cy="749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 Imajoo.com</a:t>
            </a:r>
          </a:p>
          <a:p>
            <a:pPr algn="ctr"/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이마주닷컴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1555609" y="6157276"/>
            <a:ext cx="361736" cy="361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1545561" y="6240026"/>
            <a:ext cx="281352" cy="2813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1682" y="526700"/>
            <a:ext cx="2545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※ </a:t>
            </a:r>
            <a:r>
              <a:rPr lang="ko-KR" altLang="en-US" sz="1400" dirty="0" smtClean="0"/>
              <a:t>프로그램적용 </a:t>
            </a:r>
            <a:r>
              <a:rPr lang="ko-KR" altLang="en-US" sz="1400" dirty="0" err="1" smtClean="0"/>
              <a:t>실루엣샷</a:t>
            </a:r>
            <a:r>
              <a:rPr lang="ko-KR" altLang="en-US" sz="1400" dirty="0" smtClean="0"/>
              <a:t>  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6690" y="943560"/>
            <a:ext cx="6082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1.</a:t>
            </a:r>
            <a:r>
              <a:rPr lang="ko-KR" altLang="en-US" sz="1400" dirty="0" err="1" smtClean="0"/>
              <a:t>실시간촬영과</a:t>
            </a:r>
            <a:r>
              <a:rPr lang="ko-KR" altLang="en-US" sz="1400" dirty="0" smtClean="0"/>
              <a:t> 동시에 배경이 제거되는 방식</a:t>
            </a:r>
            <a:r>
              <a:rPr lang="en-US" altLang="ko-KR" sz="1400" dirty="0" smtClean="0"/>
              <a:t>. </a:t>
            </a:r>
            <a:endParaRPr lang="ko-KR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902783" y="4182171"/>
            <a:ext cx="3915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배경이 제거된 이미지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누끼컷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저장방식 </a:t>
            </a:r>
            <a:r>
              <a:rPr lang="en-US" altLang="ko-KR" sz="1400" dirty="0" smtClean="0"/>
              <a:t>(PNG) </a:t>
            </a:r>
            <a:endParaRPr lang="ko-KR" altLang="en-US" sz="1400" dirty="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3" y="1530685"/>
            <a:ext cx="1990128" cy="240024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06" y="1530685"/>
            <a:ext cx="2070933" cy="244746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00405" y="971768"/>
            <a:ext cx="4112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2. </a:t>
            </a:r>
            <a:r>
              <a:rPr lang="ko-KR" altLang="en-US" sz="1400" dirty="0" err="1" smtClean="0"/>
              <a:t>실루엣샷에</a:t>
            </a:r>
            <a:r>
              <a:rPr lang="ko-KR" altLang="en-US" sz="1400" dirty="0" smtClean="0"/>
              <a:t> 배경색을 선택해서 저장하는 방식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578806" y="581241"/>
            <a:ext cx="4683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※ </a:t>
            </a:r>
            <a:r>
              <a:rPr lang="ko-KR" altLang="en-US" sz="1400" dirty="0" err="1" smtClean="0"/>
              <a:t>실루엣샷에</a:t>
            </a:r>
            <a:r>
              <a:rPr lang="ko-KR" altLang="en-US" sz="1400" dirty="0" smtClean="0"/>
              <a:t> 배경색을 합성</a:t>
            </a:r>
            <a:endParaRPr lang="ko-KR" altLang="en-US" sz="1400" dirty="0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10" y="1562070"/>
            <a:ext cx="2002969" cy="24160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37" y="1562070"/>
            <a:ext cx="2002969" cy="24160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983" y="1562070"/>
            <a:ext cx="2002969" cy="24160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2858810" y="5015747"/>
            <a:ext cx="6082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/>
              <a:t>실루엣샷을</a:t>
            </a:r>
            <a:r>
              <a:rPr lang="ko-KR" altLang="en-US" sz="1400" dirty="0" smtClean="0"/>
              <a:t> 저장하는 방식을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가지로 선택이 가능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/>
          </a:p>
          <a:p>
            <a:pPr algn="ctr"/>
            <a:r>
              <a:rPr lang="ko-KR" altLang="en-US" sz="1400" dirty="0" smtClean="0"/>
              <a:t>○ 투명 ○ 배경컬러선택</a:t>
            </a:r>
            <a:endParaRPr lang="ko-KR" alt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029109" y="4182171"/>
            <a:ext cx="75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White</a:t>
            </a: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324849" y="4233675"/>
            <a:ext cx="61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Gray</a:t>
            </a:r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225058" y="4233675"/>
            <a:ext cx="78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Yellow</a:t>
            </a:r>
            <a:endParaRPr lang="ko-KR" altLang="en-US" dirty="0"/>
          </a:p>
        </p:txBody>
      </p:sp>
      <p:sp>
        <p:nvSpPr>
          <p:cNvPr id="42" name="오른쪽 화살표 41"/>
          <p:cNvSpPr/>
          <p:nvPr/>
        </p:nvSpPr>
        <p:spPr>
          <a:xfrm>
            <a:off x="2661657" y="2516865"/>
            <a:ext cx="255493" cy="23755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379101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173</ep:Words>
  <ep:PresentationFormat>와이드스크린</ep:PresentationFormat>
  <ep:Paragraphs>47</ep:Paragraphs>
  <ep:Slides>4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ep:HeadingPairs>
  <ep:TitlesOfParts>
    <vt:vector size="5" baseType="lpstr">
      <vt:lpstr>Office 테마</vt:lpstr>
      <vt:lpstr>자동화 누끼촬영시스템 개발</vt:lpstr>
      <vt:lpstr>이마주닷컴은</vt:lpstr>
      <vt:lpstr>캐논 DSLR  카메라 라이브뷰 원격촬영</vt:lpstr>
      <vt:lpstr>슬라이드 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2020-08-24T02:41:40.000</dcterms:created>
  <cp:lastModifiedBy>user</cp:lastModifiedBy>
  <dcterms:modified xsi:type="dcterms:W3CDTF">2023-06-27T03:13:07.892</dcterms:modified>
  <cp:revision>2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