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8" r:id="rId2"/>
    <p:sldId id="261" r:id="rId3"/>
    <p:sldId id="260" r:id="rId4"/>
    <p:sldId id="262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7" r:id="rId14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9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1380" y="78"/>
      </p:cViewPr>
      <p:guideLst>
        <p:guide orient="horz" pos="2160"/>
        <p:guide pos="3120"/>
        <p:guide pos="353"/>
        <p:guide pos="5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5C10D-79FE-4EAF-A89A-B6122945844F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4313-111B-43C2-BB2B-52AB3A11D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50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4313-111B-43C2-BB2B-52AB3A11D39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69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4313-111B-43C2-BB2B-52AB3A11D39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82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4313-111B-43C2-BB2B-52AB3A11D39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3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AFAA376-2A30-4239-B3F9-8EA5237C36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90"/>
          <a:stretch/>
        </p:blipFill>
        <p:spPr bwMode="auto">
          <a:xfrm>
            <a:off x="-6351" y="0"/>
            <a:ext cx="9912351" cy="7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F0E073D-FE00-4392-A9F2-E75C10A81901}"/>
              </a:ext>
            </a:extLst>
          </p:cNvPr>
          <p:cNvSpPr/>
          <p:nvPr userDrawn="1"/>
        </p:nvSpPr>
        <p:spPr>
          <a:xfrm>
            <a:off x="0" y="6604000"/>
            <a:ext cx="9906000" cy="254000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FA7937-7703-4B01-83E6-CB7DEC647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3" r="4598" b="25309"/>
          <a:stretch/>
        </p:blipFill>
        <p:spPr bwMode="auto">
          <a:xfrm>
            <a:off x="5501" y="24715"/>
            <a:ext cx="1597423" cy="75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2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3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64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55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F0E073D-FE00-4392-A9F2-E75C10A81901}"/>
              </a:ext>
            </a:extLst>
          </p:cNvPr>
          <p:cNvSpPr/>
          <p:nvPr userDrawn="1"/>
        </p:nvSpPr>
        <p:spPr>
          <a:xfrm>
            <a:off x="0" y="6604000"/>
            <a:ext cx="9906000" cy="254000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D387B58-7E16-44BE-A029-863B52081DDC}"/>
              </a:ext>
            </a:extLst>
          </p:cNvPr>
          <p:cNvGrpSpPr/>
          <p:nvPr userDrawn="1"/>
        </p:nvGrpSpPr>
        <p:grpSpPr>
          <a:xfrm>
            <a:off x="0" y="0"/>
            <a:ext cx="9906001" cy="1052736"/>
            <a:chOff x="0" y="-3127"/>
            <a:chExt cx="12192000" cy="1157940"/>
          </a:xfrm>
        </p:grpSpPr>
        <p:sp>
          <p:nvSpPr>
            <p:cNvPr id="6" name="직각 삼각형 5">
              <a:extLst>
                <a:ext uri="{FF2B5EF4-FFF2-40B4-BE49-F238E27FC236}">
                  <a16:creationId xmlns:a16="http://schemas.microsoft.com/office/drawing/2014/main" id="{50992921-4E05-40FA-89B3-E59EED7C1541}"/>
                </a:ext>
              </a:extLst>
            </p:cNvPr>
            <p:cNvSpPr/>
            <p:nvPr/>
          </p:nvSpPr>
          <p:spPr>
            <a:xfrm flipV="1">
              <a:off x="0" y="19082"/>
              <a:ext cx="7838802" cy="1135731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800"/>
            </a:p>
          </p:txBody>
        </p:sp>
        <p:sp>
          <p:nvSpPr>
            <p:cNvPr id="10" name="직사각형 34">
              <a:extLst>
                <a:ext uri="{FF2B5EF4-FFF2-40B4-BE49-F238E27FC236}">
                  <a16:creationId xmlns:a16="http://schemas.microsoft.com/office/drawing/2014/main" id="{CA79F9EA-5AED-4EDA-911C-E1D99627DCB4}"/>
                </a:ext>
              </a:extLst>
            </p:cNvPr>
            <p:cNvSpPr/>
            <p:nvPr/>
          </p:nvSpPr>
          <p:spPr>
            <a:xfrm>
              <a:off x="0" y="0"/>
              <a:ext cx="12192000" cy="831258"/>
            </a:xfrm>
            <a:custGeom>
              <a:avLst/>
              <a:gdLst>
                <a:gd name="connsiteX0" fmla="*/ 0 w 12192000"/>
                <a:gd name="connsiteY0" fmla="*/ 0 h 770170"/>
                <a:gd name="connsiteX1" fmla="*/ 12192000 w 12192000"/>
                <a:gd name="connsiteY1" fmla="*/ 0 h 770170"/>
                <a:gd name="connsiteX2" fmla="*/ 12192000 w 12192000"/>
                <a:gd name="connsiteY2" fmla="*/ 770170 h 770170"/>
                <a:gd name="connsiteX3" fmla="*/ 0 w 12192000"/>
                <a:gd name="connsiteY3" fmla="*/ 770170 h 770170"/>
                <a:gd name="connsiteX4" fmla="*/ 0 w 12192000"/>
                <a:gd name="connsiteY4" fmla="*/ 0 h 770170"/>
                <a:gd name="connsiteX0" fmla="*/ 0 w 12192000"/>
                <a:gd name="connsiteY0" fmla="*/ 0 h 770170"/>
                <a:gd name="connsiteX1" fmla="*/ 12192000 w 12192000"/>
                <a:gd name="connsiteY1" fmla="*/ 0 h 770170"/>
                <a:gd name="connsiteX2" fmla="*/ 12192000 w 12192000"/>
                <a:gd name="connsiteY2" fmla="*/ 361608 h 770170"/>
                <a:gd name="connsiteX3" fmla="*/ 0 w 12192000"/>
                <a:gd name="connsiteY3" fmla="*/ 770170 h 770170"/>
                <a:gd name="connsiteX4" fmla="*/ 0 w 12192000"/>
                <a:gd name="connsiteY4" fmla="*/ 0 h 770170"/>
                <a:gd name="connsiteX0" fmla="*/ 0 w 12192000"/>
                <a:gd name="connsiteY0" fmla="*/ 0 h 770170"/>
                <a:gd name="connsiteX1" fmla="*/ 12192000 w 12192000"/>
                <a:gd name="connsiteY1" fmla="*/ 0 h 770170"/>
                <a:gd name="connsiteX2" fmla="*/ 12192000 w 12192000"/>
                <a:gd name="connsiteY2" fmla="*/ 361608 h 770170"/>
                <a:gd name="connsiteX3" fmla="*/ 0 w 12192000"/>
                <a:gd name="connsiteY3" fmla="*/ 770170 h 770170"/>
                <a:gd name="connsiteX4" fmla="*/ 0 w 12192000"/>
                <a:gd name="connsiteY4" fmla="*/ 0 h 770170"/>
                <a:gd name="connsiteX0" fmla="*/ 0 w 12192000"/>
                <a:gd name="connsiteY0" fmla="*/ 0 h 770170"/>
                <a:gd name="connsiteX1" fmla="*/ 12192000 w 12192000"/>
                <a:gd name="connsiteY1" fmla="*/ 0 h 770170"/>
                <a:gd name="connsiteX2" fmla="*/ 12192000 w 12192000"/>
                <a:gd name="connsiteY2" fmla="*/ 361608 h 770170"/>
                <a:gd name="connsiteX3" fmla="*/ 0 w 12192000"/>
                <a:gd name="connsiteY3" fmla="*/ 770170 h 770170"/>
                <a:gd name="connsiteX4" fmla="*/ 0 w 12192000"/>
                <a:gd name="connsiteY4" fmla="*/ 0 h 770170"/>
                <a:gd name="connsiteX0" fmla="*/ 0 w 12192000"/>
                <a:gd name="connsiteY0" fmla="*/ 0 h 831258"/>
                <a:gd name="connsiteX1" fmla="*/ 12192000 w 12192000"/>
                <a:gd name="connsiteY1" fmla="*/ 0 h 831258"/>
                <a:gd name="connsiteX2" fmla="*/ 12192000 w 12192000"/>
                <a:gd name="connsiteY2" fmla="*/ 361608 h 831258"/>
                <a:gd name="connsiteX3" fmla="*/ 0 w 12192000"/>
                <a:gd name="connsiteY3" fmla="*/ 770170 h 831258"/>
                <a:gd name="connsiteX4" fmla="*/ 0 w 12192000"/>
                <a:gd name="connsiteY4" fmla="*/ 0 h 8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31258">
                  <a:moveTo>
                    <a:pt x="0" y="0"/>
                  </a:moveTo>
                  <a:lnTo>
                    <a:pt x="12192000" y="0"/>
                  </a:lnTo>
                  <a:lnTo>
                    <a:pt x="12192000" y="361608"/>
                  </a:lnTo>
                  <a:cubicBezTo>
                    <a:pt x="8050178" y="312969"/>
                    <a:pt x="5182681" y="1042544"/>
                    <a:pt x="0" y="7701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800"/>
            </a:p>
          </p:txBody>
        </p:sp>
        <p:sp>
          <p:nvSpPr>
            <p:cNvPr id="11" name="직각 삼각형 4">
              <a:extLst>
                <a:ext uri="{FF2B5EF4-FFF2-40B4-BE49-F238E27FC236}">
                  <a16:creationId xmlns:a16="http://schemas.microsoft.com/office/drawing/2014/main" id="{93E65BF5-5B3F-47B3-A540-2AB4D7446620}"/>
                </a:ext>
              </a:extLst>
            </p:cNvPr>
            <p:cNvSpPr/>
            <p:nvPr/>
          </p:nvSpPr>
          <p:spPr>
            <a:xfrm flipH="1" flipV="1">
              <a:off x="5749976" y="-3127"/>
              <a:ext cx="6442024" cy="1085148"/>
            </a:xfrm>
            <a:custGeom>
              <a:avLst/>
              <a:gdLst>
                <a:gd name="connsiteX0" fmla="*/ 0 w 6369027"/>
                <a:gd name="connsiteY0" fmla="*/ 1034544 h 1034544"/>
                <a:gd name="connsiteX1" fmla="*/ 0 w 6369027"/>
                <a:gd name="connsiteY1" fmla="*/ 0 h 1034544"/>
                <a:gd name="connsiteX2" fmla="*/ 6369027 w 6369027"/>
                <a:gd name="connsiteY2" fmla="*/ 1034544 h 1034544"/>
                <a:gd name="connsiteX3" fmla="*/ 0 w 6369027"/>
                <a:gd name="connsiteY3" fmla="*/ 1034544 h 1034544"/>
                <a:gd name="connsiteX0" fmla="*/ 0 w 6369027"/>
                <a:gd name="connsiteY0" fmla="*/ 1034544 h 1034544"/>
                <a:gd name="connsiteX1" fmla="*/ 0 w 6369027"/>
                <a:gd name="connsiteY1" fmla="*/ 0 h 1034544"/>
                <a:gd name="connsiteX2" fmla="*/ 6369027 w 6369027"/>
                <a:gd name="connsiteY2" fmla="*/ 1034544 h 1034544"/>
                <a:gd name="connsiteX3" fmla="*/ 0 w 6369027"/>
                <a:gd name="connsiteY3" fmla="*/ 1034544 h 1034544"/>
                <a:gd name="connsiteX0" fmla="*/ 0 w 6369027"/>
                <a:gd name="connsiteY0" fmla="*/ 1034544 h 1034544"/>
                <a:gd name="connsiteX1" fmla="*/ 0 w 6369027"/>
                <a:gd name="connsiteY1" fmla="*/ 0 h 1034544"/>
                <a:gd name="connsiteX2" fmla="*/ 6369027 w 6369027"/>
                <a:gd name="connsiteY2" fmla="*/ 1034544 h 1034544"/>
                <a:gd name="connsiteX3" fmla="*/ 0 w 6369027"/>
                <a:gd name="connsiteY3" fmla="*/ 1034544 h 1034544"/>
                <a:gd name="connsiteX0" fmla="*/ 0 w 6369027"/>
                <a:gd name="connsiteY0" fmla="*/ 1034544 h 1034544"/>
                <a:gd name="connsiteX1" fmla="*/ 0 w 6369027"/>
                <a:gd name="connsiteY1" fmla="*/ 0 h 1034544"/>
                <a:gd name="connsiteX2" fmla="*/ 6369027 w 6369027"/>
                <a:gd name="connsiteY2" fmla="*/ 1034544 h 1034544"/>
                <a:gd name="connsiteX3" fmla="*/ 0 w 6369027"/>
                <a:gd name="connsiteY3" fmla="*/ 1034544 h 103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9027" h="1034544">
                  <a:moveTo>
                    <a:pt x="0" y="1034544"/>
                  </a:moveTo>
                  <a:lnTo>
                    <a:pt x="0" y="0"/>
                  </a:lnTo>
                  <a:cubicBezTo>
                    <a:pt x="3621824" y="335280"/>
                    <a:pt x="5078707" y="912920"/>
                    <a:pt x="6369027" y="1034544"/>
                  </a:cubicBezTo>
                  <a:lnTo>
                    <a:pt x="0" y="1034544"/>
                  </a:lnTo>
                  <a:close/>
                </a:path>
              </a:pathLst>
            </a:custGeom>
            <a:solidFill>
              <a:schemeClr val="accent6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8581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4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41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5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7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96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B00EC-F047-4129-A305-7B7BF5FDBB90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C1E6-E903-4ED7-8660-AC8EA5C01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7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3" r="4597" b="25310"/>
          <a:stretch>
            <a:fillRect/>
          </a:stretch>
        </p:blipFill>
        <p:spPr bwMode="auto">
          <a:xfrm>
            <a:off x="6941937" y="5292191"/>
            <a:ext cx="2972074" cy="157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FEFBC536-2B00-4480-9607-6750E27F6CDB}"/>
              </a:ext>
            </a:extLst>
          </p:cNvPr>
          <p:cNvSpPr/>
          <p:nvPr/>
        </p:nvSpPr>
        <p:spPr>
          <a:xfrm>
            <a:off x="345582" y="1898869"/>
            <a:ext cx="4750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ARGO ELETCRONICS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79713248-F6C9-4B48-91D9-1FFF1CB00AB8}"/>
              </a:ext>
            </a:extLst>
          </p:cNvPr>
          <p:cNvSpPr/>
          <p:nvPr/>
        </p:nvSpPr>
        <p:spPr>
          <a:xfrm>
            <a:off x="376062" y="1536790"/>
            <a:ext cx="2518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324D2F5-DAB8-4799-8780-0AC914F2C81E}"/>
              </a:ext>
            </a:extLst>
          </p:cNvPr>
          <p:cNvGrpSpPr/>
          <p:nvPr/>
        </p:nvGrpSpPr>
        <p:grpSpPr>
          <a:xfrm>
            <a:off x="-225711" y="3393987"/>
            <a:ext cx="10139722" cy="3464013"/>
            <a:chOff x="-225711" y="3393987"/>
            <a:chExt cx="10139722" cy="346401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94984D3-BA19-4EF2-934B-305B0B38BCE6}"/>
                </a:ext>
              </a:extLst>
            </p:cNvPr>
            <p:cNvSpPr/>
            <p:nvPr/>
          </p:nvSpPr>
          <p:spPr>
            <a:xfrm>
              <a:off x="0" y="3393987"/>
              <a:ext cx="9914011" cy="3464013"/>
            </a:xfrm>
            <a:custGeom>
              <a:avLst/>
              <a:gdLst>
                <a:gd name="connsiteX0" fmla="*/ 0 w 9914011"/>
                <a:gd name="connsiteY0" fmla="*/ 0 h 3429000"/>
                <a:gd name="connsiteX1" fmla="*/ 9914011 w 9914011"/>
                <a:gd name="connsiteY1" fmla="*/ 0 h 3429000"/>
                <a:gd name="connsiteX2" fmla="*/ 9914011 w 9914011"/>
                <a:gd name="connsiteY2" fmla="*/ 3429000 h 3429000"/>
                <a:gd name="connsiteX3" fmla="*/ 0 w 9914011"/>
                <a:gd name="connsiteY3" fmla="*/ 3429000 h 3429000"/>
                <a:gd name="connsiteX4" fmla="*/ 0 w 9914011"/>
                <a:gd name="connsiteY4" fmla="*/ 0 h 3429000"/>
                <a:gd name="connsiteX0" fmla="*/ 0 w 9914011"/>
                <a:gd name="connsiteY0" fmla="*/ 1320800 h 3429000"/>
                <a:gd name="connsiteX1" fmla="*/ 9914011 w 9914011"/>
                <a:gd name="connsiteY1" fmla="*/ 0 h 3429000"/>
                <a:gd name="connsiteX2" fmla="*/ 9914011 w 9914011"/>
                <a:gd name="connsiteY2" fmla="*/ 3429000 h 3429000"/>
                <a:gd name="connsiteX3" fmla="*/ 0 w 9914011"/>
                <a:gd name="connsiteY3" fmla="*/ 3429000 h 3429000"/>
                <a:gd name="connsiteX4" fmla="*/ 0 w 9914011"/>
                <a:gd name="connsiteY4" fmla="*/ 1320800 h 3429000"/>
                <a:gd name="connsiteX0" fmla="*/ 0 w 9914011"/>
                <a:gd name="connsiteY0" fmla="*/ 1320800 h 3429000"/>
                <a:gd name="connsiteX1" fmla="*/ 9914011 w 9914011"/>
                <a:gd name="connsiteY1" fmla="*/ 0 h 3429000"/>
                <a:gd name="connsiteX2" fmla="*/ 9914011 w 9914011"/>
                <a:gd name="connsiteY2" fmla="*/ 3429000 h 3429000"/>
                <a:gd name="connsiteX3" fmla="*/ 0 w 9914011"/>
                <a:gd name="connsiteY3" fmla="*/ 3429000 h 3429000"/>
                <a:gd name="connsiteX4" fmla="*/ 0 w 9914011"/>
                <a:gd name="connsiteY4" fmla="*/ 1320800 h 3429000"/>
                <a:gd name="connsiteX0" fmla="*/ 0 w 9914011"/>
                <a:gd name="connsiteY0" fmla="*/ 1355813 h 3464013"/>
                <a:gd name="connsiteX1" fmla="*/ 9914011 w 9914011"/>
                <a:gd name="connsiteY1" fmla="*/ 35013 h 3464013"/>
                <a:gd name="connsiteX2" fmla="*/ 9914011 w 9914011"/>
                <a:gd name="connsiteY2" fmla="*/ 3464013 h 3464013"/>
                <a:gd name="connsiteX3" fmla="*/ 0 w 9914011"/>
                <a:gd name="connsiteY3" fmla="*/ 3464013 h 3464013"/>
                <a:gd name="connsiteX4" fmla="*/ 0 w 9914011"/>
                <a:gd name="connsiteY4" fmla="*/ 1355813 h 34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4011" h="3464013">
                  <a:moveTo>
                    <a:pt x="0" y="1355813"/>
                  </a:moveTo>
                  <a:cubicBezTo>
                    <a:pt x="5458590" y="2409066"/>
                    <a:pt x="5562861" y="-337520"/>
                    <a:pt x="9914011" y="35013"/>
                  </a:cubicBezTo>
                  <a:lnTo>
                    <a:pt x="9914011" y="3464013"/>
                  </a:lnTo>
                  <a:lnTo>
                    <a:pt x="0" y="3464013"/>
                  </a:lnTo>
                  <a:lnTo>
                    <a:pt x="0" y="1355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27C2352-BB21-43C4-8EF9-505B03042D34}"/>
                </a:ext>
              </a:extLst>
            </p:cNvPr>
            <p:cNvSpPr/>
            <p:nvPr/>
          </p:nvSpPr>
          <p:spPr>
            <a:xfrm>
              <a:off x="0" y="3641081"/>
              <a:ext cx="9914011" cy="2167054"/>
            </a:xfrm>
            <a:custGeom>
              <a:avLst/>
              <a:gdLst>
                <a:gd name="connsiteX0" fmla="*/ 9914011 w 9914011"/>
                <a:gd name="connsiteY0" fmla="*/ 0 h 2167054"/>
                <a:gd name="connsiteX1" fmla="*/ 9893691 w 9914011"/>
                <a:gd name="connsiteY1" fmla="*/ 1066463 h 2167054"/>
                <a:gd name="connsiteX2" fmla="*/ 10160 w 9914011"/>
                <a:gd name="connsiteY2" fmla="*/ 2143423 h 2167054"/>
                <a:gd name="connsiteX3" fmla="*/ 1111 w 9914011"/>
                <a:gd name="connsiteY3" fmla="*/ 1464536 h 2167054"/>
                <a:gd name="connsiteX4" fmla="*/ 0 w 9914011"/>
                <a:gd name="connsiteY4" fmla="*/ 1427764 h 2167054"/>
                <a:gd name="connsiteX5" fmla="*/ 0 w 9914011"/>
                <a:gd name="connsiteY5" fmla="*/ 381799 h 2167054"/>
                <a:gd name="connsiteX6" fmla="*/ 380729 w 9914011"/>
                <a:gd name="connsiteY6" fmla="*/ 491943 h 2167054"/>
                <a:gd name="connsiteX7" fmla="*/ 9914011 w 9914011"/>
                <a:gd name="connsiteY7" fmla="*/ 0 h 216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4011" h="2167054">
                  <a:moveTo>
                    <a:pt x="9914011" y="0"/>
                  </a:moveTo>
                  <a:lnTo>
                    <a:pt x="9893691" y="1066463"/>
                  </a:lnTo>
                  <a:cubicBezTo>
                    <a:pt x="6294381" y="-142577"/>
                    <a:pt x="3233550" y="2438063"/>
                    <a:pt x="10160" y="2143423"/>
                  </a:cubicBezTo>
                  <a:cubicBezTo>
                    <a:pt x="11430" y="1888195"/>
                    <a:pt x="6985" y="1671544"/>
                    <a:pt x="1111" y="1464536"/>
                  </a:cubicBezTo>
                  <a:lnTo>
                    <a:pt x="0" y="1427764"/>
                  </a:lnTo>
                  <a:lnTo>
                    <a:pt x="0" y="381799"/>
                  </a:lnTo>
                  <a:lnTo>
                    <a:pt x="380729" y="491943"/>
                  </a:lnTo>
                  <a:cubicBezTo>
                    <a:pt x="4464704" y="1601867"/>
                    <a:pt x="6712612" y="0"/>
                    <a:pt x="991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51E5E88-B1FE-48C7-AD73-8952CF76E97C}"/>
                </a:ext>
              </a:extLst>
            </p:cNvPr>
            <p:cNvSpPr/>
            <p:nvPr/>
          </p:nvSpPr>
          <p:spPr>
            <a:xfrm>
              <a:off x="6134585" y="3967585"/>
              <a:ext cx="3771415" cy="1264916"/>
            </a:xfrm>
            <a:custGeom>
              <a:avLst/>
              <a:gdLst>
                <a:gd name="connsiteX0" fmla="*/ 2527512 w 3771415"/>
                <a:gd name="connsiteY0" fmla="*/ 2332 h 1264916"/>
                <a:gd name="connsiteX1" fmla="*/ 3720713 w 3771415"/>
                <a:gd name="connsiteY1" fmla="*/ 285309 h 1264916"/>
                <a:gd name="connsiteX2" fmla="*/ 3771415 w 3771415"/>
                <a:gd name="connsiteY2" fmla="*/ 312730 h 1264916"/>
                <a:gd name="connsiteX3" fmla="*/ 3771415 w 3771415"/>
                <a:gd name="connsiteY3" fmla="*/ 1264916 h 1264916"/>
                <a:gd name="connsiteX4" fmla="*/ 3755914 w 3771415"/>
                <a:gd name="connsiteY4" fmla="*/ 1252978 h 1264916"/>
                <a:gd name="connsiteX5" fmla="*/ 0 w 3771415"/>
                <a:gd name="connsiteY5" fmla="*/ 835272 h 1264916"/>
                <a:gd name="connsiteX6" fmla="*/ 2527512 w 3771415"/>
                <a:gd name="connsiteY6" fmla="*/ 2332 h 126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1415" h="1264916">
                  <a:moveTo>
                    <a:pt x="2527512" y="2332"/>
                  </a:moveTo>
                  <a:cubicBezTo>
                    <a:pt x="2952813" y="17924"/>
                    <a:pt x="3360411" y="111740"/>
                    <a:pt x="3720713" y="285309"/>
                  </a:cubicBezTo>
                  <a:lnTo>
                    <a:pt x="3771415" y="312730"/>
                  </a:lnTo>
                  <a:lnTo>
                    <a:pt x="3771415" y="1264916"/>
                  </a:lnTo>
                  <a:lnTo>
                    <a:pt x="3755914" y="1252978"/>
                  </a:lnTo>
                  <a:cubicBezTo>
                    <a:pt x="2918289" y="630705"/>
                    <a:pt x="1932209" y="264863"/>
                    <a:pt x="0" y="835272"/>
                  </a:cubicBezTo>
                  <a:cubicBezTo>
                    <a:pt x="755496" y="252866"/>
                    <a:pt x="1676910" y="-28852"/>
                    <a:pt x="2527512" y="23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E9C9E63-5C83-4E09-997B-F21AC51AE1A6}"/>
                </a:ext>
              </a:extLst>
            </p:cNvPr>
            <p:cNvSpPr/>
            <p:nvPr/>
          </p:nvSpPr>
          <p:spPr>
            <a:xfrm rot="20435719" flipH="1" flipV="1">
              <a:off x="-225711" y="4977078"/>
              <a:ext cx="4130629" cy="1219394"/>
            </a:xfrm>
            <a:custGeom>
              <a:avLst/>
              <a:gdLst>
                <a:gd name="connsiteX0" fmla="*/ 2527512 w 3771415"/>
                <a:gd name="connsiteY0" fmla="*/ 2332 h 1264916"/>
                <a:gd name="connsiteX1" fmla="*/ 3720713 w 3771415"/>
                <a:gd name="connsiteY1" fmla="*/ 285309 h 1264916"/>
                <a:gd name="connsiteX2" fmla="*/ 3771415 w 3771415"/>
                <a:gd name="connsiteY2" fmla="*/ 312730 h 1264916"/>
                <a:gd name="connsiteX3" fmla="*/ 3771415 w 3771415"/>
                <a:gd name="connsiteY3" fmla="*/ 1264916 h 1264916"/>
                <a:gd name="connsiteX4" fmla="*/ 3755914 w 3771415"/>
                <a:gd name="connsiteY4" fmla="*/ 1252978 h 1264916"/>
                <a:gd name="connsiteX5" fmla="*/ 0 w 3771415"/>
                <a:gd name="connsiteY5" fmla="*/ 835272 h 1264916"/>
                <a:gd name="connsiteX6" fmla="*/ 2527512 w 3771415"/>
                <a:gd name="connsiteY6" fmla="*/ 2332 h 1264916"/>
                <a:gd name="connsiteX0" fmla="*/ 2669175 w 3913078"/>
                <a:gd name="connsiteY0" fmla="*/ 72376 h 1334960"/>
                <a:gd name="connsiteX1" fmla="*/ 3862376 w 3913078"/>
                <a:gd name="connsiteY1" fmla="*/ 355353 h 1334960"/>
                <a:gd name="connsiteX2" fmla="*/ 3913078 w 3913078"/>
                <a:gd name="connsiteY2" fmla="*/ 382774 h 1334960"/>
                <a:gd name="connsiteX3" fmla="*/ 3913078 w 3913078"/>
                <a:gd name="connsiteY3" fmla="*/ 1334960 h 1334960"/>
                <a:gd name="connsiteX4" fmla="*/ 3897577 w 3913078"/>
                <a:gd name="connsiteY4" fmla="*/ 1323022 h 1334960"/>
                <a:gd name="connsiteX5" fmla="*/ 0 w 3913078"/>
                <a:gd name="connsiteY5" fmla="*/ 390070 h 1334960"/>
                <a:gd name="connsiteX6" fmla="*/ 2669175 w 3913078"/>
                <a:gd name="connsiteY6" fmla="*/ 72376 h 1334960"/>
                <a:gd name="connsiteX0" fmla="*/ 8 w 3913086"/>
                <a:gd name="connsiteY0" fmla="*/ 184072 h 1128962"/>
                <a:gd name="connsiteX1" fmla="*/ 3862384 w 3913086"/>
                <a:gd name="connsiteY1" fmla="*/ 149355 h 1128962"/>
                <a:gd name="connsiteX2" fmla="*/ 3913086 w 3913086"/>
                <a:gd name="connsiteY2" fmla="*/ 176776 h 1128962"/>
                <a:gd name="connsiteX3" fmla="*/ 3913086 w 3913086"/>
                <a:gd name="connsiteY3" fmla="*/ 1128962 h 1128962"/>
                <a:gd name="connsiteX4" fmla="*/ 3897585 w 3913086"/>
                <a:gd name="connsiteY4" fmla="*/ 1117024 h 1128962"/>
                <a:gd name="connsiteX5" fmla="*/ 8 w 3913086"/>
                <a:gd name="connsiteY5" fmla="*/ 184072 h 1128962"/>
                <a:gd name="connsiteX0" fmla="*/ 8 w 3913086"/>
                <a:gd name="connsiteY0" fmla="*/ 81600 h 1026490"/>
                <a:gd name="connsiteX1" fmla="*/ 3862384 w 3913086"/>
                <a:gd name="connsiteY1" fmla="*/ 46883 h 1026490"/>
                <a:gd name="connsiteX2" fmla="*/ 3913086 w 3913086"/>
                <a:gd name="connsiteY2" fmla="*/ 74304 h 1026490"/>
                <a:gd name="connsiteX3" fmla="*/ 3913086 w 3913086"/>
                <a:gd name="connsiteY3" fmla="*/ 1026490 h 1026490"/>
                <a:gd name="connsiteX4" fmla="*/ 3897585 w 3913086"/>
                <a:gd name="connsiteY4" fmla="*/ 1014552 h 1026490"/>
                <a:gd name="connsiteX5" fmla="*/ 8 w 3913086"/>
                <a:gd name="connsiteY5" fmla="*/ 81600 h 1026490"/>
                <a:gd name="connsiteX0" fmla="*/ 0 w 3913078"/>
                <a:gd name="connsiteY0" fmla="*/ 121539 h 1066429"/>
                <a:gd name="connsiteX1" fmla="*/ 3913078 w 3913078"/>
                <a:gd name="connsiteY1" fmla="*/ 114243 h 1066429"/>
                <a:gd name="connsiteX2" fmla="*/ 3913078 w 3913078"/>
                <a:gd name="connsiteY2" fmla="*/ 1066429 h 1066429"/>
                <a:gd name="connsiteX3" fmla="*/ 3897577 w 3913078"/>
                <a:gd name="connsiteY3" fmla="*/ 1054491 h 1066429"/>
                <a:gd name="connsiteX4" fmla="*/ 0 w 3913078"/>
                <a:gd name="connsiteY4" fmla="*/ 121539 h 1066429"/>
                <a:gd name="connsiteX0" fmla="*/ 0 w 4045254"/>
                <a:gd name="connsiteY0" fmla="*/ 158950 h 1103840"/>
                <a:gd name="connsiteX1" fmla="*/ 4045254 w 4045254"/>
                <a:gd name="connsiteY1" fmla="*/ 88339 h 1103840"/>
                <a:gd name="connsiteX2" fmla="*/ 3913078 w 4045254"/>
                <a:gd name="connsiteY2" fmla="*/ 1103840 h 1103840"/>
                <a:gd name="connsiteX3" fmla="*/ 3897577 w 4045254"/>
                <a:gd name="connsiteY3" fmla="*/ 1091902 h 1103840"/>
                <a:gd name="connsiteX4" fmla="*/ 0 w 4045254"/>
                <a:gd name="connsiteY4" fmla="*/ 158950 h 1103840"/>
                <a:gd name="connsiteX0" fmla="*/ 0 w 4045254"/>
                <a:gd name="connsiteY0" fmla="*/ 158950 h 1103840"/>
                <a:gd name="connsiteX1" fmla="*/ 4045254 w 4045254"/>
                <a:gd name="connsiteY1" fmla="*/ 88339 h 1103840"/>
                <a:gd name="connsiteX2" fmla="*/ 3913078 w 4045254"/>
                <a:gd name="connsiteY2" fmla="*/ 1103840 h 1103840"/>
                <a:gd name="connsiteX3" fmla="*/ 0 w 4045254"/>
                <a:gd name="connsiteY3" fmla="*/ 158950 h 1103840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44453"/>
                <a:gd name="connsiteX1" fmla="*/ 4045254 w 4045254"/>
                <a:gd name="connsiteY1" fmla="*/ 88339 h 1044453"/>
                <a:gd name="connsiteX2" fmla="*/ 3707787 w 4045254"/>
                <a:gd name="connsiteY2" fmla="*/ 1044453 h 1044453"/>
                <a:gd name="connsiteX3" fmla="*/ 0 w 4045254"/>
                <a:gd name="connsiteY3" fmla="*/ 158950 h 1044453"/>
                <a:gd name="connsiteX0" fmla="*/ 0 w 4045254"/>
                <a:gd name="connsiteY0" fmla="*/ 158950 h 1044453"/>
                <a:gd name="connsiteX1" fmla="*/ 4045254 w 4045254"/>
                <a:gd name="connsiteY1" fmla="*/ 88339 h 1044453"/>
                <a:gd name="connsiteX2" fmla="*/ 3707787 w 4045254"/>
                <a:gd name="connsiteY2" fmla="*/ 1044453 h 1044453"/>
                <a:gd name="connsiteX3" fmla="*/ 0 w 4045254"/>
                <a:gd name="connsiteY3" fmla="*/ 158950 h 1044453"/>
                <a:gd name="connsiteX0" fmla="*/ 0 w 4045254"/>
                <a:gd name="connsiteY0" fmla="*/ 110637 h 996140"/>
                <a:gd name="connsiteX1" fmla="*/ 4045254 w 4045254"/>
                <a:gd name="connsiteY1" fmla="*/ 40026 h 996140"/>
                <a:gd name="connsiteX2" fmla="*/ 3707787 w 4045254"/>
                <a:gd name="connsiteY2" fmla="*/ 996140 h 996140"/>
                <a:gd name="connsiteX3" fmla="*/ 0 w 4045254"/>
                <a:gd name="connsiteY3" fmla="*/ 110637 h 996140"/>
                <a:gd name="connsiteX0" fmla="*/ 0 w 4045254"/>
                <a:gd name="connsiteY0" fmla="*/ 342106 h 1227609"/>
                <a:gd name="connsiteX1" fmla="*/ 4045254 w 4045254"/>
                <a:gd name="connsiteY1" fmla="*/ 271495 h 1227609"/>
                <a:gd name="connsiteX2" fmla="*/ 3707787 w 4045254"/>
                <a:gd name="connsiteY2" fmla="*/ 1227609 h 1227609"/>
                <a:gd name="connsiteX3" fmla="*/ 0 w 4045254"/>
                <a:gd name="connsiteY3" fmla="*/ 342106 h 1227609"/>
                <a:gd name="connsiteX0" fmla="*/ 0 w 4045254"/>
                <a:gd name="connsiteY0" fmla="*/ 342106 h 1227609"/>
                <a:gd name="connsiteX1" fmla="*/ 4045254 w 4045254"/>
                <a:gd name="connsiteY1" fmla="*/ 271495 h 1227609"/>
                <a:gd name="connsiteX2" fmla="*/ 3707787 w 4045254"/>
                <a:gd name="connsiteY2" fmla="*/ 1227609 h 1227609"/>
                <a:gd name="connsiteX3" fmla="*/ 0 w 4045254"/>
                <a:gd name="connsiteY3" fmla="*/ 342106 h 1227609"/>
                <a:gd name="connsiteX0" fmla="*/ 0 w 4045254"/>
                <a:gd name="connsiteY0" fmla="*/ 342106 h 1227609"/>
                <a:gd name="connsiteX1" fmla="*/ 4045254 w 4045254"/>
                <a:gd name="connsiteY1" fmla="*/ 271495 h 1227609"/>
                <a:gd name="connsiteX2" fmla="*/ 3707787 w 4045254"/>
                <a:gd name="connsiteY2" fmla="*/ 1227609 h 1227609"/>
                <a:gd name="connsiteX3" fmla="*/ 0 w 4045254"/>
                <a:gd name="connsiteY3" fmla="*/ 342106 h 1227609"/>
                <a:gd name="connsiteX0" fmla="*/ 0 w 4123549"/>
                <a:gd name="connsiteY0" fmla="*/ 369121 h 1185256"/>
                <a:gd name="connsiteX1" fmla="*/ 4123549 w 4123549"/>
                <a:gd name="connsiteY1" fmla="*/ 229142 h 1185256"/>
                <a:gd name="connsiteX2" fmla="*/ 3786082 w 4123549"/>
                <a:gd name="connsiteY2" fmla="*/ 1185256 h 1185256"/>
                <a:gd name="connsiteX3" fmla="*/ 0 w 4123549"/>
                <a:gd name="connsiteY3" fmla="*/ 369121 h 1185256"/>
                <a:gd name="connsiteX0" fmla="*/ 0 w 4130629"/>
                <a:gd name="connsiteY0" fmla="*/ 346906 h 1219394"/>
                <a:gd name="connsiteX1" fmla="*/ 4130629 w 4130629"/>
                <a:gd name="connsiteY1" fmla="*/ 263280 h 1219394"/>
                <a:gd name="connsiteX2" fmla="*/ 3793162 w 4130629"/>
                <a:gd name="connsiteY2" fmla="*/ 1219394 h 1219394"/>
                <a:gd name="connsiteX3" fmla="*/ 0 w 4130629"/>
                <a:gd name="connsiteY3" fmla="*/ 346906 h 1219394"/>
                <a:gd name="connsiteX0" fmla="*/ 0 w 4130629"/>
                <a:gd name="connsiteY0" fmla="*/ 346906 h 1219394"/>
                <a:gd name="connsiteX1" fmla="*/ 4130629 w 4130629"/>
                <a:gd name="connsiteY1" fmla="*/ 263280 h 1219394"/>
                <a:gd name="connsiteX2" fmla="*/ 3793162 w 4130629"/>
                <a:gd name="connsiteY2" fmla="*/ 1219394 h 1219394"/>
                <a:gd name="connsiteX3" fmla="*/ 0 w 4130629"/>
                <a:gd name="connsiteY3" fmla="*/ 346906 h 1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629" h="1219394">
                  <a:moveTo>
                    <a:pt x="0" y="346906"/>
                  </a:moveTo>
                  <a:cubicBezTo>
                    <a:pt x="1517634" y="-282224"/>
                    <a:pt x="3478449" y="105798"/>
                    <a:pt x="4130629" y="263280"/>
                  </a:cubicBezTo>
                  <a:lnTo>
                    <a:pt x="3793162" y="1219394"/>
                  </a:lnTo>
                  <a:cubicBezTo>
                    <a:pt x="2700577" y="694650"/>
                    <a:pt x="1846281" y="368025"/>
                    <a:pt x="0" y="346906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251C8B86-2A35-4378-A165-D8FEE4486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80" y="6284356"/>
            <a:ext cx="2377445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5-1.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설치사례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CD0D33-6C09-447E-B351-1F1E0020A1F0}"/>
              </a:ext>
            </a:extLst>
          </p:cNvPr>
          <p:cNvSpPr/>
          <p:nvPr/>
        </p:nvSpPr>
        <p:spPr>
          <a:xfrm>
            <a:off x="524669" y="1256555"/>
            <a:ext cx="885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전국  매장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100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곳 이상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게임센터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리조트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찜질방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등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운영중</a:t>
            </a:r>
            <a:endParaRPr lang="ko-KR" altLang="en-US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4EE225AE-82EC-449D-96D7-46A2A8681301}"/>
              </a:ext>
            </a:extLst>
          </p:cNvPr>
          <p:cNvGrpSpPr/>
          <p:nvPr/>
        </p:nvGrpSpPr>
        <p:grpSpPr>
          <a:xfrm>
            <a:off x="632520" y="1930595"/>
            <a:ext cx="8640960" cy="441309"/>
            <a:chOff x="276032" y="2423459"/>
            <a:chExt cx="6305937" cy="441309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BDC570B0-4F13-438D-9952-251B9193C23A}"/>
                </a:ext>
              </a:extLst>
            </p:cNvPr>
            <p:cNvGrpSpPr/>
            <p:nvPr/>
          </p:nvGrpSpPr>
          <p:grpSpPr>
            <a:xfrm>
              <a:off x="276032" y="2591263"/>
              <a:ext cx="6305937" cy="273505"/>
              <a:chOff x="444173" y="1685727"/>
              <a:chExt cx="8973323" cy="323214"/>
            </a:xfrm>
          </p:grpSpPr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9B540287-A432-4273-A30C-809473ADA20D}"/>
                  </a:ext>
                </a:extLst>
              </p:cNvPr>
              <p:cNvSpPr/>
              <p:nvPr/>
            </p:nvSpPr>
            <p:spPr>
              <a:xfrm>
                <a:off x="455348" y="1685727"/>
                <a:ext cx="8950973" cy="32321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65" name="자유형 214">
                <a:extLst>
                  <a:ext uri="{FF2B5EF4-FFF2-40B4-BE49-F238E27FC236}">
                    <a16:creationId xmlns:a16="http://schemas.microsoft.com/office/drawing/2014/main" id="{C2DD2901-D46F-49A1-B022-A779D3D882A3}"/>
                  </a:ext>
                </a:extLst>
              </p:cNvPr>
              <p:cNvSpPr/>
              <p:nvPr/>
            </p:nvSpPr>
            <p:spPr>
              <a:xfrm>
                <a:off x="444173" y="1685863"/>
                <a:ext cx="8973323" cy="0"/>
              </a:xfrm>
              <a:custGeom>
                <a:avLst/>
                <a:gdLst>
                  <a:gd name="connsiteX0" fmla="*/ 0 w 2762250"/>
                  <a:gd name="connsiteY0" fmla="*/ 0 h 0"/>
                  <a:gd name="connsiteX1" fmla="*/ 2762250 w 27622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0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sp>
          <p:nvSpPr>
            <p:cNvPr id="63" name="모서리가 둥근 직사각형 212">
              <a:extLst>
                <a:ext uri="{FF2B5EF4-FFF2-40B4-BE49-F238E27FC236}">
                  <a16:creationId xmlns:a16="http://schemas.microsoft.com/office/drawing/2014/main" id="{1016049B-8246-4224-8C92-3DCEF4AFF25F}"/>
                </a:ext>
              </a:extLst>
            </p:cNvPr>
            <p:cNvSpPr/>
            <p:nvPr/>
          </p:nvSpPr>
          <p:spPr>
            <a:xfrm>
              <a:off x="1989105" y="2423459"/>
              <a:ext cx="2910556" cy="325957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설치사례</a:t>
              </a:r>
              <a:endParaRPr lang="en-US" altLang="ko-KR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pic>
        <p:nvPicPr>
          <p:cNvPr id="6146" name="Picture 2" descr="D:\개발\코인노래방부스\TOP코인노래방영업자료\1512051978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2536187"/>
            <a:ext cx="2736304" cy="18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개발\코인노래방부스\TOP코인노래방영업자료\1512051981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4487860"/>
            <a:ext cx="2732318" cy="1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개발\코인노래방부스\TOP코인노래방영업자료\손님바글바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524686"/>
            <a:ext cx="2725543" cy="18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개발\코인노래방부스\TOP코인노래방영업자료\실제CCT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487860"/>
            <a:ext cx="2725543" cy="1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개발\코인노래방부스\TOP코인노래방영업자료\20170927_1839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1" y="2536187"/>
            <a:ext cx="2972847" cy="37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6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BCA1A6C-4938-4D45-AB99-B91BF5AB08AF}"/>
              </a:ext>
            </a:extLst>
          </p:cNvPr>
          <p:cNvSpPr/>
          <p:nvPr/>
        </p:nvSpPr>
        <p:spPr>
          <a:xfrm>
            <a:off x="415925" y="159023"/>
            <a:ext cx="45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6.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제품소개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-ALSKA FRIENDS</a:t>
            </a:r>
            <a:endParaRPr lang="ko-KR" altLang="en-US" sz="2800" b="1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15B518E-07C2-4725-AE80-B6DF7DD638C7}"/>
              </a:ext>
            </a:extLst>
          </p:cNvPr>
          <p:cNvSpPr/>
          <p:nvPr/>
        </p:nvSpPr>
        <p:spPr>
          <a:xfrm>
            <a:off x="560388" y="1091491"/>
            <a:ext cx="1813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C2320F-CEAC-45CE-B012-FF9AFA995350}"/>
              </a:ext>
            </a:extLst>
          </p:cNvPr>
          <p:cNvSpPr/>
          <p:nvPr/>
        </p:nvSpPr>
        <p:spPr>
          <a:xfrm>
            <a:off x="495454" y="1285296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ALSKA FRIENDS(</a:t>
            </a:r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알래스카 프렌즈</a:t>
            </a:r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93BFEEF-BDD5-4BEB-ADCB-67CA51A31590}"/>
              </a:ext>
            </a:extLst>
          </p:cNvPr>
          <p:cNvSpPr/>
          <p:nvPr/>
        </p:nvSpPr>
        <p:spPr>
          <a:xfrm>
            <a:off x="612200" y="1772920"/>
            <a:ext cx="4248000" cy="71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E01EBB9-2C05-4188-BD90-B43E20931F8E}"/>
              </a:ext>
            </a:extLst>
          </p:cNvPr>
          <p:cNvSpPr/>
          <p:nvPr/>
        </p:nvSpPr>
        <p:spPr>
          <a:xfrm>
            <a:off x="781369" y="5290851"/>
            <a:ext cx="8343263" cy="946461"/>
          </a:xfrm>
          <a:prstGeom prst="roundRect">
            <a:avLst>
              <a:gd name="adj" fmla="val 696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6B58690-7DAC-43B2-A97E-C0AA309E2DB6}"/>
              </a:ext>
            </a:extLst>
          </p:cNvPr>
          <p:cNvSpPr/>
          <p:nvPr/>
        </p:nvSpPr>
        <p:spPr>
          <a:xfrm>
            <a:off x="2070286" y="5528717"/>
            <a:ext cx="166640" cy="166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01</a:t>
            </a:r>
            <a:endParaRPr lang="ko-KR" altLang="en-US" sz="1000" spc="-1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1AC8207-4E15-4CA3-8E1D-8C9E36A47172}"/>
              </a:ext>
            </a:extLst>
          </p:cNvPr>
          <p:cNvSpPr/>
          <p:nvPr/>
        </p:nvSpPr>
        <p:spPr>
          <a:xfrm>
            <a:off x="2070286" y="5854472"/>
            <a:ext cx="166640" cy="166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02</a:t>
            </a:r>
            <a:endParaRPr lang="ko-KR" altLang="en-US" sz="1000" spc="-1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6D00A29-9583-4FD7-82A3-05A8C65CC5A8}"/>
              </a:ext>
            </a:extLst>
          </p:cNvPr>
          <p:cNvSpPr/>
          <p:nvPr/>
        </p:nvSpPr>
        <p:spPr>
          <a:xfrm>
            <a:off x="992560" y="5862619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제품설명</a:t>
            </a:r>
            <a:endParaRPr lang="en-US" altLang="ko-KR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5" name="Freeform 159">
            <a:extLst>
              <a:ext uri="{FF2B5EF4-FFF2-40B4-BE49-F238E27FC236}">
                <a16:creationId xmlns:a16="http://schemas.microsoft.com/office/drawing/2014/main" id="{7C4C7E9E-3F2F-4080-A144-27057AF9D8DF}"/>
              </a:ext>
            </a:extLst>
          </p:cNvPr>
          <p:cNvSpPr>
            <a:spLocks noEditPoints="1"/>
          </p:cNvSpPr>
          <p:nvPr/>
        </p:nvSpPr>
        <p:spPr bwMode="auto">
          <a:xfrm>
            <a:off x="1234645" y="5460168"/>
            <a:ext cx="287459" cy="396494"/>
          </a:xfrm>
          <a:custGeom>
            <a:avLst/>
            <a:gdLst>
              <a:gd name="T0" fmla="*/ 751 w 2030"/>
              <a:gd name="T1" fmla="*/ 300 h 2803"/>
              <a:gd name="T2" fmla="*/ 479 w 2030"/>
              <a:gd name="T3" fmla="*/ 467 h 2803"/>
              <a:gd name="T4" fmla="*/ 304 w 2030"/>
              <a:gd name="T5" fmla="*/ 724 h 2803"/>
              <a:gd name="T6" fmla="*/ 259 w 2030"/>
              <a:gd name="T7" fmla="*/ 1035 h 2803"/>
              <a:gd name="T8" fmla="*/ 313 w 2030"/>
              <a:gd name="T9" fmla="*/ 1285 h 2803"/>
              <a:gd name="T10" fmla="*/ 414 w 2030"/>
              <a:gd name="T11" fmla="*/ 1473 h 2803"/>
              <a:gd name="T12" fmla="*/ 530 w 2030"/>
              <a:gd name="T13" fmla="*/ 1648 h 2803"/>
              <a:gd name="T14" fmla="*/ 603 w 2030"/>
              <a:gd name="T15" fmla="*/ 1845 h 2803"/>
              <a:gd name="T16" fmla="*/ 647 w 2030"/>
              <a:gd name="T17" fmla="*/ 1980 h 2803"/>
              <a:gd name="T18" fmla="*/ 1346 w 2030"/>
              <a:gd name="T19" fmla="*/ 2014 h 2803"/>
              <a:gd name="T20" fmla="*/ 1422 w 2030"/>
              <a:gd name="T21" fmla="*/ 1915 h 2803"/>
              <a:gd name="T22" fmla="*/ 1461 w 2030"/>
              <a:gd name="T23" fmla="*/ 1723 h 2803"/>
              <a:gd name="T24" fmla="*/ 1571 w 2030"/>
              <a:gd name="T25" fmla="*/ 1540 h 2803"/>
              <a:gd name="T26" fmla="*/ 1679 w 2030"/>
              <a:gd name="T27" fmla="*/ 1366 h 2803"/>
              <a:gd name="T28" fmla="*/ 1757 w 2030"/>
              <a:gd name="T29" fmla="*/ 1144 h 2803"/>
              <a:gd name="T30" fmla="*/ 1762 w 2030"/>
              <a:gd name="T31" fmla="*/ 846 h 2803"/>
              <a:gd name="T32" fmla="*/ 1635 w 2030"/>
              <a:gd name="T33" fmla="*/ 560 h 2803"/>
              <a:gd name="T34" fmla="*/ 1398 w 2030"/>
              <a:gd name="T35" fmla="*/ 353 h 2803"/>
              <a:gd name="T36" fmla="*/ 1084 w 2030"/>
              <a:gd name="T37" fmla="*/ 259 h 2803"/>
              <a:gd name="T38" fmla="*/ 1258 w 2030"/>
              <a:gd name="T39" fmla="*/ 30 h 2803"/>
              <a:gd name="T40" fmla="*/ 1614 w 2030"/>
              <a:gd name="T41" fmla="*/ 189 h 2803"/>
              <a:gd name="T42" fmla="*/ 1878 w 2030"/>
              <a:gd name="T43" fmla="*/ 462 h 2803"/>
              <a:gd name="T44" fmla="*/ 2016 w 2030"/>
              <a:gd name="T45" fmla="*/ 816 h 2803"/>
              <a:gd name="T46" fmla="*/ 2014 w 2030"/>
              <a:gd name="T47" fmla="*/ 1167 h 2803"/>
              <a:gd name="T48" fmla="*/ 1936 w 2030"/>
              <a:gd name="T49" fmla="*/ 1425 h 2803"/>
              <a:gd name="T50" fmla="*/ 1827 w 2030"/>
              <a:gd name="T51" fmla="*/ 1619 h 2803"/>
              <a:gd name="T52" fmla="*/ 1715 w 2030"/>
              <a:gd name="T53" fmla="*/ 1787 h 2803"/>
              <a:gd name="T54" fmla="*/ 1678 w 2030"/>
              <a:gd name="T55" fmla="*/ 1936 h 2803"/>
              <a:gd name="T56" fmla="*/ 1573 w 2030"/>
              <a:gd name="T57" fmla="*/ 2152 h 2803"/>
              <a:gd name="T58" fmla="*/ 1488 w 2030"/>
              <a:gd name="T59" fmla="*/ 2297 h 2803"/>
              <a:gd name="T60" fmla="*/ 1481 w 2030"/>
              <a:gd name="T61" fmla="*/ 2432 h 2803"/>
              <a:gd name="T62" fmla="*/ 1477 w 2030"/>
              <a:gd name="T63" fmla="*/ 2494 h 2803"/>
              <a:gd name="T64" fmla="*/ 1447 w 2030"/>
              <a:gd name="T65" fmla="*/ 2578 h 2803"/>
              <a:gd name="T66" fmla="*/ 1341 w 2030"/>
              <a:gd name="T67" fmla="*/ 2669 h 2803"/>
              <a:gd name="T68" fmla="*/ 1185 w 2030"/>
              <a:gd name="T69" fmla="*/ 2782 h 2803"/>
              <a:gd name="T70" fmla="*/ 891 w 2030"/>
              <a:gd name="T71" fmla="*/ 2800 h 2803"/>
              <a:gd name="T72" fmla="*/ 762 w 2030"/>
              <a:gd name="T73" fmla="*/ 2701 h 2803"/>
              <a:gd name="T74" fmla="*/ 607 w 2030"/>
              <a:gd name="T75" fmla="*/ 2609 h 2803"/>
              <a:gd name="T76" fmla="*/ 556 w 2030"/>
              <a:gd name="T77" fmla="*/ 2512 h 2803"/>
              <a:gd name="T78" fmla="*/ 551 w 2030"/>
              <a:gd name="T79" fmla="*/ 2468 h 2803"/>
              <a:gd name="T80" fmla="*/ 545 w 2030"/>
              <a:gd name="T81" fmla="*/ 2353 h 2803"/>
              <a:gd name="T82" fmla="*/ 538 w 2030"/>
              <a:gd name="T83" fmla="*/ 2224 h 2803"/>
              <a:gd name="T84" fmla="*/ 376 w 2030"/>
              <a:gd name="T85" fmla="*/ 2027 h 2803"/>
              <a:gd name="T86" fmla="*/ 340 w 2030"/>
              <a:gd name="T87" fmla="*/ 1841 h 2803"/>
              <a:gd name="T88" fmla="*/ 247 w 2030"/>
              <a:gd name="T89" fmla="*/ 1684 h 2803"/>
              <a:gd name="T90" fmla="*/ 137 w 2030"/>
              <a:gd name="T91" fmla="*/ 1510 h 2803"/>
              <a:gd name="T92" fmla="*/ 41 w 2030"/>
              <a:gd name="T93" fmla="*/ 1280 h 2803"/>
              <a:gd name="T94" fmla="*/ 0 w 2030"/>
              <a:gd name="T95" fmla="*/ 975 h 2803"/>
              <a:gd name="T96" fmla="*/ 80 w 2030"/>
              <a:gd name="T97" fmla="*/ 596 h 2803"/>
              <a:gd name="T98" fmla="*/ 298 w 2030"/>
              <a:gd name="T99" fmla="*/ 287 h 2803"/>
              <a:gd name="T100" fmla="*/ 621 w 2030"/>
              <a:gd name="T101" fmla="*/ 77 h 2803"/>
              <a:gd name="T102" fmla="*/ 1015 w 2030"/>
              <a:gd name="T10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30" h="2803">
                <a:moveTo>
                  <a:pt x="1015" y="255"/>
                </a:moveTo>
                <a:lnTo>
                  <a:pt x="946" y="259"/>
                </a:lnTo>
                <a:lnTo>
                  <a:pt x="879" y="267"/>
                </a:lnTo>
                <a:lnTo>
                  <a:pt x="814" y="281"/>
                </a:lnTo>
                <a:lnTo>
                  <a:pt x="751" y="300"/>
                </a:lnTo>
                <a:lnTo>
                  <a:pt x="690" y="325"/>
                </a:lnTo>
                <a:lnTo>
                  <a:pt x="632" y="354"/>
                </a:lnTo>
                <a:lnTo>
                  <a:pt x="578" y="388"/>
                </a:lnTo>
                <a:lnTo>
                  <a:pt x="527" y="425"/>
                </a:lnTo>
                <a:lnTo>
                  <a:pt x="479" y="467"/>
                </a:lnTo>
                <a:lnTo>
                  <a:pt x="435" y="511"/>
                </a:lnTo>
                <a:lnTo>
                  <a:pt x="396" y="560"/>
                </a:lnTo>
                <a:lnTo>
                  <a:pt x="361" y="612"/>
                </a:lnTo>
                <a:lnTo>
                  <a:pt x="330" y="667"/>
                </a:lnTo>
                <a:lnTo>
                  <a:pt x="304" y="724"/>
                </a:lnTo>
                <a:lnTo>
                  <a:pt x="284" y="784"/>
                </a:lnTo>
                <a:lnTo>
                  <a:pt x="269" y="846"/>
                </a:lnTo>
                <a:lnTo>
                  <a:pt x="260" y="909"/>
                </a:lnTo>
                <a:lnTo>
                  <a:pt x="257" y="975"/>
                </a:lnTo>
                <a:lnTo>
                  <a:pt x="259" y="1035"/>
                </a:lnTo>
                <a:lnTo>
                  <a:pt x="264" y="1091"/>
                </a:lnTo>
                <a:lnTo>
                  <a:pt x="273" y="1144"/>
                </a:lnTo>
                <a:lnTo>
                  <a:pt x="284" y="1194"/>
                </a:lnTo>
                <a:lnTo>
                  <a:pt x="298" y="1241"/>
                </a:lnTo>
                <a:lnTo>
                  <a:pt x="313" y="1285"/>
                </a:lnTo>
                <a:lnTo>
                  <a:pt x="331" y="1327"/>
                </a:lnTo>
                <a:lnTo>
                  <a:pt x="351" y="1366"/>
                </a:lnTo>
                <a:lnTo>
                  <a:pt x="371" y="1404"/>
                </a:lnTo>
                <a:lnTo>
                  <a:pt x="393" y="1439"/>
                </a:lnTo>
                <a:lnTo>
                  <a:pt x="414" y="1473"/>
                </a:lnTo>
                <a:lnTo>
                  <a:pt x="437" y="1507"/>
                </a:lnTo>
                <a:lnTo>
                  <a:pt x="458" y="1539"/>
                </a:lnTo>
                <a:lnTo>
                  <a:pt x="483" y="1575"/>
                </a:lnTo>
                <a:lnTo>
                  <a:pt x="507" y="1612"/>
                </a:lnTo>
                <a:lnTo>
                  <a:pt x="530" y="1648"/>
                </a:lnTo>
                <a:lnTo>
                  <a:pt x="551" y="1685"/>
                </a:lnTo>
                <a:lnTo>
                  <a:pt x="569" y="1723"/>
                </a:lnTo>
                <a:lnTo>
                  <a:pt x="584" y="1762"/>
                </a:lnTo>
                <a:lnTo>
                  <a:pt x="595" y="1802"/>
                </a:lnTo>
                <a:lnTo>
                  <a:pt x="603" y="1845"/>
                </a:lnTo>
                <a:lnTo>
                  <a:pt x="605" y="1890"/>
                </a:lnTo>
                <a:lnTo>
                  <a:pt x="608" y="1915"/>
                </a:lnTo>
                <a:lnTo>
                  <a:pt x="618" y="1939"/>
                </a:lnTo>
                <a:lnTo>
                  <a:pt x="630" y="1960"/>
                </a:lnTo>
                <a:lnTo>
                  <a:pt x="647" y="1980"/>
                </a:lnTo>
                <a:lnTo>
                  <a:pt x="665" y="1998"/>
                </a:lnTo>
                <a:lnTo>
                  <a:pt x="684" y="2014"/>
                </a:lnTo>
                <a:lnTo>
                  <a:pt x="701" y="2027"/>
                </a:lnTo>
                <a:lnTo>
                  <a:pt x="1328" y="2027"/>
                </a:lnTo>
                <a:lnTo>
                  <a:pt x="1346" y="2014"/>
                </a:lnTo>
                <a:lnTo>
                  <a:pt x="1365" y="1998"/>
                </a:lnTo>
                <a:lnTo>
                  <a:pt x="1384" y="1980"/>
                </a:lnTo>
                <a:lnTo>
                  <a:pt x="1400" y="1960"/>
                </a:lnTo>
                <a:lnTo>
                  <a:pt x="1412" y="1939"/>
                </a:lnTo>
                <a:lnTo>
                  <a:pt x="1422" y="1915"/>
                </a:lnTo>
                <a:lnTo>
                  <a:pt x="1425" y="1890"/>
                </a:lnTo>
                <a:lnTo>
                  <a:pt x="1427" y="1845"/>
                </a:lnTo>
                <a:lnTo>
                  <a:pt x="1434" y="1802"/>
                </a:lnTo>
                <a:lnTo>
                  <a:pt x="1446" y="1762"/>
                </a:lnTo>
                <a:lnTo>
                  <a:pt x="1461" y="1723"/>
                </a:lnTo>
                <a:lnTo>
                  <a:pt x="1478" y="1686"/>
                </a:lnTo>
                <a:lnTo>
                  <a:pt x="1499" y="1648"/>
                </a:lnTo>
                <a:lnTo>
                  <a:pt x="1521" y="1612"/>
                </a:lnTo>
                <a:lnTo>
                  <a:pt x="1546" y="1576"/>
                </a:lnTo>
                <a:lnTo>
                  <a:pt x="1571" y="1540"/>
                </a:lnTo>
                <a:lnTo>
                  <a:pt x="1593" y="1508"/>
                </a:lnTo>
                <a:lnTo>
                  <a:pt x="1615" y="1474"/>
                </a:lnTo>
                <a:lnTo>
                  <a:pt x="1637" y="1440"/>
                </a:lnTo>
                <a:lnTo>
                  <a:pt x="1659" y="1404"/>
                </a:lnTo>
                <a:lnTo>
                  <a:pt x="1679" y="1366"/>
                </a:lnTo>
                <a:lnTo>
                  <a:pt x="1699" y="1327"/>
                </a:lnTo>
                <a:lnTo>
                  <a:pt x="1716" y="1285"/>
                </a:lnTo>
                <a:lnTo>
                  <a:pt x="1732" y="1241"/>
                </a:lnTo>
                <a:lnTo>
                  <a:pt x="1746" y="1194"/>
                </a:lnTo>
                <a:lnTo>
                  <a:pt x="1757" y="1144"/>
                </a:lnTo>
                <a:lnTo>
                  <a:pt x="1766" y="1091"/>
                </a:lnTo>
                <a:lnTo>
                  <a:pt x="1771" y="1035"/>
                </a:lnTo>
                <a:lnTo>
                  <a:pt x="1773" y="975"/>
                </a:lnTo>
                <a:lnTo>
                  <a:pt x="1770" y="909"/>
                </a:lnTo>
                <a:lnTo>
                  <a:pt x="1762" y="846"/>
                </a:lnTo>
                <a:lnTo>
                  <a:pt x="1746" y="783"/>
                </a:lnTo>
                <a:lnTo>
                  <a:pt x="1726" y="724"/>
                </a:lnTo>
                <a:lnTo>
                  <a:pt x="1701" y="667"/>
                </a:lnTo>
                <a:lnTo>
                  <a:pt x="1669" y="611"/>
                </a:lnTo>
                <a:lnTo>
                  <a:pt x="1635" y="560"/>
                </a:lnTo>
                <a:lnTo>
                  <a:pt x="1595" y="511"/>
                </a:lnTo>
                <a:lnTo>
                  <a:pt x="1551" y="467"/>
                </a:lnTo>
                <a:lnTo>
                  <a:pt x="1504" y="425"/>
                </a:lnTo>
                <a:lnTo>
                  <a:pt x="1452" y="387"/>
                </a:lnTo>
                <a:lnTo>
                  <a:pt x="1398" y="353"/>
                </a:lnTo>
                <a:lnTo>
                  <a:pt x="1340" y="325"/>
                </a:lnTo>
                <a:lnTo>
                  <a:pt x="1279" y="300"/>
                </a:lnTo>
                <a:lnTo>
                  <a:pt x="1216" y="281"/>
                </a:lnTo>
                <a:lnTo>
                  <a:pt x="1151" y="267"/>
                </a:lnTo>
                <a:lnTo>
                  <a:pt x="1084" y="259"/>
                </a:lnTo>
                <a:lnTo>
                  <a:pt x="1015" y="255"/>
                </a:lnTo>
                <a:close/>
                <a:moveTo>
                  <a:pt x="1015" y="0"/>
                </a:moveTo>
                <a:lnTo>
                  <a:pt x="1098" y="4"/>
                </a:lnTo>
                <a:lnTo>
                  <a:pt x="1180" y="14"/>
                </a:lnTo>
                <a:lnTo>
                  <a:pt x="1258" y="30"/>
                </a:lnTo>
                <a:lnTo>
                  <a:pt x="1336" y="50"/>
                </a:lnTo>
                <a:lnTo>
                  <a:pt x="1409" y="77"/>
                </a:lnTo>
                <a:lnTo>
                  <a:pt x="1481" y="110"/>
                </a:lnTo>
                <a:lnTo>
                  <a:pt x="1549" y="147"/>
                </a:lnTo>
                <a:lnTo>
                  <a:pt x="1614" y="189"/>
                </a:lnTo>
                <a:lnTo>
                  <a:pt x="1675" y="236"/>
                </a:lnTo>
                <a:lnTo>
                  <a:pt x="1732" y="287"/>
                </a:lnTo>
                <a:lnTo>
                  <a:pt x="1785" y="341"/>
                </a:lnTo>
                <a:lnTo>
                  <a:pt x="1834" y="400"/>
                </a:lnTo>
                <a:lnTo>
                  <a:pt x="1878" y="462"/>
                </a:lnTo>
                <a:lnTo>
                  <a:pt x="1917" y="527"/>
                </a:lnTo>
                <a:lnTo>
                  <a:pt x="1950" y="596"/>
                </a:lnTo>
                <a:lnTo>
                  <a:pt x="1978" y="668"/>
                </a:lnTo>
                <a:lnTo>
                  <a:pt x="2001" y="740"/>
                </a:lnTo>
                <a:lnTo>
                  <a:pt x="2016" y="816"/>
                </a:lnTo>
                <a:lnTo>
                  <a:pt x="2027" y="895"/>
                </a:lnTo>
                <a:lnTo>
                  <a:pt x="2030" y="975"/>
                </a:lnTo>
                <a:lnTo>
                  <a:pt x="2028" y="1042"/>
                </a:lnTo>
                <a:lnTo>
                  <a:pt x="2023" y="1107"/>
                </a:lnTo>
                <a:lnTo>
                  <a:pt x="2014" y="1167"/>
                </a:lnTo>
                <a:lnTo>
                  <a:pt x="2003" y="1226"/>
                </a:lnTo>
                <a:lnTo>
                  <a:pt x="1989" y="1280"/>
                </a:lnTo>
                <a:lnTo>
                  <a:pt x="1973" y="1331"/>
                </a:lnTo>
                <a:lnTo>
                  <a:pt x="1955" y="1380"/>
                </a:lnTo>
                <a:lnTo>
                  <a:pt x="1936" y="1425"/>
                </a:lnTo>
                <a:lnTo>
                  <a:pt x="1915" y="1468"/>
                </a:lnTo>
                <a:lnTo>
                  <a:pt x="1894" y="1509"/>
                </a:lnTo>
                <a:lnTo>
                  <a:pt x="1871" y="1548"/>
                </a:lnTo>
                <a:lnTo>
                  <a:pt x="1849" y="1585"/>
                </a:lnTo>
                <a:lnTo>
                  <a:pt x="1827" y="1619"/>
                </a:lnTo>
                <a:lnTo>
                  <a:pt x="1805" y="1651"/>
                </a:lnTo>
                <a:lnTo>
                  <a:pt x="1783" y="1683"/>
                </a:lnTo>
                <a:lnTo>
                  <a:pt x="1757" y="1721"/>
                </a:lnTo>
                <a:lnTo>
                  <a:pt x="1734" y="1755"/>
                </a:lnTo>
                <a:lnTo>
                  <a:pt x="1715" y="1787"/>
                </a:lnTo>
                <a:lnTo>
                  <a:pt x="1701" y="1815"/>
                </a:lnTo>
                <a:lnTo>
                  <a:pt x="1690" y="1841"/>
                </a:lnTo>
                <a:lnTo>
                  <a:pt x="1683" y="1866"/>
                </a:lnTo>
                <a:lnTo>
                  <a:pt x="1681" y="1890"/>
                </a:lnTo>
                <a:lnTo>
                  <a:pt x="1678" y="1936"/>
                </a:lnTo>
                <a:lnTo>
                  <a:pt x="1668" y="1982"/>
                </a:lnTo>
                <a:lnTo>
                  <a:pt x="1654" y="2027"/>
                </a:lnTo>
                <a:lnTo>
                  <a:pt x="1632" y="2071"/>
                </a:lnTo>
                <a:lnTo>
                  <a:pt x="1605" y="2112"/>
                </a:lnTo>
                <a:lnTo>
                  <a:pt x="1573" y="2152"/>
                </a:lnTo>
                <a:lnTo>
                  <a:pt x="1535" y="2189"/>
                </a:lnTo>
                <a:lnTo>
                  <a:pt x="1492" y="2224"/>
                </a:lnTo>
                <a:lnTo>
                  <a:pt x="1491" y="2245"/>
                </a:lnTo>
                <a:lnTo>
                  <a:pt x="1490" y="2270"/>
                </a:lnTo>
                <a:lnTo>
                  <a:pt x="1488" y="2297"/>
                </a:lnTo>
                <a:lnTo>
                  <a:pt x="1487" y="2325"/>
                </a:lnTo>
                <a:lnTo>
                  <a:pt x="1485" y="2353"/>
                </a:lnTo>
                <a:lnTo>
                  <a:pt x="1484" y="2381"/>
                </a:lnTo>
                <a:lnTo>
                  <a:pt x="1482" y="2408"/>
                </a:lnTo>
                <a:lnTo>
                  <a:pt x="1481" y="2432"/>
                </a:lnTo>
                <a:lnTo>
                  <a:pt x="1479" y="2452"/>
                </a:lnTo>
                <a:lnTo>
                  <a:pt x="1478" y="2468"/>
                </a:lnTo>
                <a:lnTo>
                  <a:pt x="1478" y="2479"/>
                </a:lnTo>
                <a:lnTo>
                  <a:pt x="1477" y="2482"/>
                </a:lnTo>
                <a:lnTo>
                  <a:pt x="1477" y="2494"/>
                </a:lnTo>
                <a:lnTo>
                  <a:pt x="1475" y="2509"/>
                </a:lnTo>
                <a:lnTo>
                  <a:pt x="1471" y="2525"/>
                </a:lnTo>
                <a:lnTo>
                  <a:pt x="1466" y="2541"/>
                </a:lnTo>
                <a:lnTo>
                  <a:pt x="1457" y="2560"/>
                </a:lnTo>
                <a:lnTo>
                  <a:pt x="1447" y="2578"/>
                </a:lnTo>
                <a:lnTo>
                  <a:pt x="1433" y="2596"/>
                </a:lnTo>
                <a:lnTo>
                  <a:pt x="1417" y="2616"/>
                </a:lnTo>
                <a:lnTo>
                  <a:pt x="1396" y="2634"/>
                </a:lnTo>
                <a:lnTo>
                  <a:pt x="1370" y="2653"/>
                </a:lnTo>
                <a:lnTo>
                  <a:pt x="1341" y="2669"/>
                </a:lnTo>
                <a:lnTo>
                  <a:pt x="1308" y="2686"/>
                </a:lnTo>
                <a:lnTo>
                  <a:pt x="1268" y="2701"/>
                </a:lnTo>
                <a:lnTo>
                  <a:pt x="1245" y="2730"/>
                </a:lnTo>
                <a:lnTo>
                  <a:pt x="1216" y="2757"/>
                </a:lnTo>
                <a:lnTo>
                  <a:pt x="1185" y="2782"/>
                </a:lnTo>
                <a:lnTo>
                  <a:pt x="1163" y="2793"/>
                </a:lnTo>
                <a:lnTo>
                  <a:pt x="1139" y="2800"/>
                </a:lnTo>
                <a:lnTo>
                  <a:pt x="1114" y="2803"/>
                </a:lnTo>
                <a:lnTo>
                  <a:pt x="916" y="2803"/>
                </a:lnTo>
                <a:lnTo>
                  <a:pt x="891" y="2800"/>
                </a:lnTo>
                <a:lnTo>
                  <a:pt x="867" y="2793"/>
                </a:lnTo>
                <a:lnTo>
                  <a:pt x="845" y="2782"/>
                </a:lnTo>
                <a:lnTo>
                  <a:pt x="814" y="2757"/>
                </a:lnTo>
                <a:lnTo>
                  <a:pt x="785" y="2730"/>
                </a:lnTo>
                <a:lnTo>
                  <a:pt x="762" y="2701"/>
                </a:lnTo>
                <a:lnTo>
                  <a:pt x="720" y="2684"/>
                </a:lnTo>
                <a:lnTo>
                  <a:pt x="685" y="2667"/>
                </a:lnTo>
                <a:lnTo>
                  <a:pt x="653" y="2648"/>
                </a:lnTo>
                <a:lnTo>
                  <a:pt x="628" y="2629"/>
                </a:lnTo>
                <a:lnTo>
                  <a:pt x="607" y="2609"/>
                </a:lnTo>
                <a:lnTo>
                  <a:pt x="590" y="2588"/>
                </a:lnTo>
                <a:lnTo>
                  <a:pt x="578" y="2568"/>
                </a:lnTo>
                <a:lnTo>
                  <a:pt x="567" y="2549"/>
                </a:lnTo>
                <a:lnTo>
                  <a:pt x="561" y="2530"/>
                </a:lnTo>
                <a:lnTo>
                  <a:pt x="556" y="2512"/>
                </a:lnTo>
                <a:lnTo>
                  <a:pt x="554" y="2496"/>
                </a:lnTo>
                <a:lnTo>
                  <a:pt x="552" y="2482"/>
                </a:lnTo>
                <a:lnTo>
                  <a:pt x="552" y="2482"/>
                </a:lnTo>
                <a:lnTo>
                  <a:pt x="552" y="2479"/>
                </a:lnTo>
                <a:lnTo>
                  <a:pt x="551" y="2468"/>
                </a:lnTo>
                <a:lnTo>
                  <a:pt x="550" y="2452"/>
                </a:lnTo>
                <a:lnTo>
                  <a:pt x="549" y="2432"/>
                </a:lnTo>
                <a:lnTo>
                  <a:pt x="548" y="2408"/>
                </a:lnTo>
                <a:lnTo>
                  <a:pt x="546" y="2381"/>
                </a:lnTo>
                <a:lnTo>
                  <a:pt x="545" y="2353"/>
                </a:lnTo>
                <a:lnTo>
                  <a:pt x="543" y="2325"/>
                </a:lnTo>
                <a:lnTo>
                  <a:pt x="542" y="2297"/>
                </a:lnTo>
                <a:lnTo>
                  <a:pt x="540" y="2270"/>
                </a:lnTo>
                <a:lnTo>
                  <a:pt x="539" y="2245"/>
                </a:lnTo>
                <a:lnTo>
                  <a:pt x="538" y="2224"/>
                </a:lnTo>
                <a:lnTo>
                  <a:pt x="495" y="2189"/>
                </a:lnTo>
                <a:lnTo>
                  <a:pt x="457" y="2152"/>
                </a:lnTo>
                <a:lnTo>
                  <a:pt x="425" y="2112"/>
                </a:lnTo>
                <a:lnTo>
                  <a:pt x="398" y="2071"/>
                </a:lnTo>
                <a:lnTo>
                  <a:pt x="376" y="2027"/>
                </a:lnTo>
                <a:lnTo>
                  <a:pt x="362" y="1982"/>
                </a:lnTo>
                <a:lnTo>
                  <a:pt x="352" y="1936"/>
                </a:lnTo>
                <a:lnTo>
                  <a:pt x="349" y="1890"/>
                </a:lnTo>
                <a:lnTo>
                  <a:pt x="347" y="1866"/>
                </a:lnTo>
                <a:lnTo>
                  <a:pt x="340" y="1841"/>
                </a:lnTo>
                <a:lnTo>
                  <a:pt x="329" y="1815"/>
                </a:lnTo>
                <a:lnTo>
                  <a:pt x="314" y="1787"/>
                </a:lnTo>
                <a:lnTo>
                  <a:pt x="296" y="1755"/>
                </a:lnTo>
                <a:lnTo>
                  <a:pt x="274" y="1721"/>
                </a:lnTo>
                <a:lnTo>
                  <a:pt x="247" y="1684"/>
                </a:lnTo>
                <a:lnTo>
                  <a:pt x="226" y="1652"/>
                </a:lnTo>
                <a:lnTo>
                  <a:pt x="204" y="1619"/>
                </a:lnTo>
                <a:lnTo>
                  <a:pt x="181" y="1585"/>
                </a:lnTo>
                <a:lnTo>
                  <a:pt x="159" y="1548"/>
                </a:lnTo>
                <a:lnTo>
                  <a:pt x="137" y="1510"/>
                </a:lnTo>
                <a:lnTo>
                  <a:pt x="115" y="1468"/>
                </a:lnTo>
                <a:lnTo>
                  <a:pt x="94" y="1425"/>
                </a:lnTo>
                <a:lnTo>
                  <a:pt x="75" y="1380"/>
                </a:lnTo>
                <a:lnTo>
                  <a:pt x="56" y="1331"/>
                </a:lnTo>
                <a:lnTo>
                  <a:pt x="41" y="1280"/>
                </a:lnTo>
                <a:lnTo>
                  <a:pt x="27" y="1226"/>
                </a:lnTo>
                <a:lnTo>
                  <a:pt x="16" y="1167"/>
                </a:lnTo>
                <a:lnTo>
                  <a:pt x="7" y="1107"/>
                </a:lnTo>
                <a:lnTo>
                  <a:pt x="2" y="1042"/>
                </a:lnTo>
                <a:lnTo>
                  <a:pt x="0" y="975"/>
                </a:lnTo>
                <a:lnTo>
                  <a:pt x="3" y="895"/>
                </a:lnTo>
                <a:lnTo>
                  <a:pt x="13" y="816"/>
                </a:lnTo>
                <a:lnTo>
                  <a:pt x="29" y="740"/>
                </a:lnTo>
                <a:lnTo>
                  <a:pt x="52" y="668"/>
                </a:lnTo>
                <a:lnTo>
                  <a:pt x="80" y="596"/>
                </a:lnTo>
                <a:lnTo>
                  <a:pt x="113" y="527"/>
                </a:lnTo>
                <a:lnTo>
                  <a:pt x="152" y="462"/>
                </a:lnTo>
                <a:lnTo>
                  <a:pt x="196" y="400"/>
                </a:lnTo>
                <a:lnTo>
                  <a:pt x="245" y="341"/>
                </a:lnTo>
                <a:lnTo>
                  <a:pt x="298" y="287"/>
                </a:lnTo>
                <a:lnTo>
                  <a:pt x="355" y="236"/>
                </a:lnTo>
                <a:lnTo>
                  <a:pt x="416" y="189"/>
                </a:lnTo>
                <a:lnTo>
                  <a:pt x="481" y="147"/>
                </a:lnTo>
                <a:lnTo>
                  <a:pt x="549" y="110"/>
                </a:lnTo>
                <a:lnTo>
                  <a:pt x="621" y="77"/>
                </a:lnTo>
                <a:lnTo>
                  <a:pt x="695" y="50"/>
                </a:lnTo>
                <a:lnTo>
                  <a:pt x="772" y="30"/>
                </a:lnTo>
                <a:lnTo>
                  <a:pt x="850" y="14"/>
                </a:lnTo>
                <a:lnTo>
                  <a:pt x="932" y="4"/>
                </a:lnTo>
                <a:lnTo>
                  <a:pt x="101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1">
            <a:extLst>
              <a:ext uri="{FF2B5EF4-FFF2-40B4-BE49-F238E27FC236}">
                <a16:creationId xmlns:a16="http://schemas.microsoft.com/office/drawing/2014/main" id="{7B15CEE3-BBAD-4995-96F2-EB2121E1A2FB}"/>
              </a:ext>
            </a:extLst>
          </p:cNvPr>
          <p:cNvSpPr>
            <a:spLocks/>
          </p:cNvSpPr>
          <p:nvPr/>
        </p:nvSpPr>
        <p:spPr bwMode="auto">
          <a:xfrm>
            <a:off x="1266506" y="5414854"/>
            <a:ext cx="31861" cy="41774"/>
          </a:xfrm>
          <a:custGeom>
            <a:avLst/>
            <a:gdLst>
              <a:gd name="T0" fmla="*/ 64 w 225"/>
              <a:gd name="T1" fmla="*/ 0 h 293"/>
              <a:gd name="T2" fmla="*/ 81 w 225"/>
              <a:gd name="T3" fmla="*/ 2 h 293"/>
              <a:gd name="T4" fmla="*/ 96 w 225"/>
              <a:gd name="T5" fmla="*/ 8 h 293"/>
              <a:gd name="T6" fmla="*/ 110 w 225"/>
              <a:gd name="T7" fmla="*/ 19 h 293"/>
              <a:gd name="T8" fmla="*/ 120 w 225"/>
              <a:gd name="T9" fmla="*/ 32 h 293"/>
              <a:gd name="T10" fmla="*/ 216 w 225"/>
              <a:gd name="T11" fmla="*/ 198 h 293"/>
              <a:gd name="T12" fmla="*/ 223 w 225"/>
              <a:gd name="T13" fmla="*/ 213 h 293"/>
              <a:gd name="T14" fmla="*/ 225 w 225"/>
              <a:gd name="T15" fmla="*/ 230 h 293"/>
              <a:gd name="T16" fmla="*/ 223 w 225"/>
              <a:gd name="T17" fmla="*/ 246 h 293"/>
              <a:gd name="T18" fmla="*/ 216 w 225"/>
              <a:gd name="T19" fmla="*/ 261 h 293"/>
              <a:gd name="T20" fmla="*/ 207 w 225"/>
              <a:gd name="T21" fmla="*/ 275 h 293"/>
              <a:gd name="T22" fmla="*/ 193 w 225"/>
              <a:gd name="T23" fmla="*/ 285 h 293"/>
              <a:gd name="T24" fmla="*/ 178 w 225"/>
              <a:gd name="T25" fmla="*/ 291 h 293"/>
              <a:gd name="T26" fmla="*/ 161 w 225"/>
              <a:gd name="T27" fmla="*/ 293 h 293"/>
              <a:gd name="T28" fmla="*/ 144 w 225"/>
              <a:gd name="T29" fmla="*/ 291 h 293"/>
              <a:gd name="T30" fmla="*/ 129 w 225"/>
              <a:gd name="T31" fmla="*/ 285 h 293"/>
              <a:gd name="T32" fmla="*/ 116 w 225"/>
              <a:gd name="T33" fmla="*/ 275 h 293"/>
              <a:gd name="T34" fmla="*/ 105 w 225"/>
              <a:gd name="T35" fmla="*/ 261 h 293"/>
              <a:gd name="T36" fmla="*/ 9 w 225"/>
              <a:gd name="T37" fmla="*/ 96 h 293"/>
              <a:gd name="T38" fmla="*/ 3 w 225"/>
              <a:gd name="T39" fmla="*/ 80 h 293"/>
              <a:gd name="T40" fmla="*/ 0 w 225"/>
              <a:gd name="T41" fmla="*/ 63 h 293"/>
              <a:gd name="T42" fmla="*/ 3 w 225"/>
              <a:gd name="T43" fmla="*/ 48 h 293"/>
              <a:gd name="T44" fmla="*/ 9 w 225"/>
              <a:gd name="T45" fmla="*/ 32 h 293"/>
              <a:gd name="T46" fmla="*/ 19 w 225"/>
              <a:gd name="T47" fmla="*/ 20 h 293"/>
              <a:gd name="T48" fmla="*/ 32 w 225"/>
              <a:gd name="T49" fmla="*/ 9 h 293"/>
              <a:gd name="T50" fmla="*/ 49 w 225"/>
              <a:gd name="T51" fmla="*/ 2 h 293"/>
              <a:gd name="T52" fmla="*/ 64 w 225"/>
              <a:gd name="T5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5" h="293">
                <a:moveTo>
                  <a:pt x="64" y="0"/>
                </a:moveTo>
                <a:lnTo>
                  <a:pt x="81" y="2"/>
                </a:lnTo>
                <a:lnTo>
                  <a:pt x="96" y="8"/>
                </a:lnTo>
                <a:lnTo>
                  <a:pt x="110" y="19"/>
                </a:lnTo>
                <a:lnTo>
                  <a:pt x="120" y="32"/>
                </a:lnTo>
                <a:lnTo>
                  <a:pt x="216" y="198"/>
                </a:lnTo>
                <a:lnTo>
                  <a:pt x="223" y="213"/>
                </a:lnTo>
                <a:lnTo>
                  <a:pt x="225" y="230"/>
                </a:lnTo>
                <a:lnTo>
                  <a:pt x="223" y="246"/>
                </a:lnTo>
                <a:lnTo>
                  <a:pt x="216" y="261"/>
                </a:lnTo>
                <a:lnTo>
                  <a:pt x="207" y="275"/>
                </a:lnTo>
                <a:lnTo>
                  <a:pt x="193" y="285"/>
                </a:lnTo>
                <a:lnTo>
                  <a:pt x="178" y="291"/>
                </a:lnTo>
                <a:lnTo>
                  <a:pt x="161" y="293"/>
                </a:lnTo>
                <a:lnTo>
                  <a:pt x="144" y="291"/>
                </a:lnTo>
                <a:lnTo>
                  <a:pt x="129" y="285"/>
                </a:lnTo>
                <a:lnTo>
                  <a:pt x="116" y="275"/>
                </a:lnTo>
                <a:lnTo>
                  <a:pt x="105" y="261"/>
                </a:lnTo>
                <a:lnTo>
                  <a:pt x="9" y="96"/>
                </a:lnTo>
                <a:lnTo>
                  <a:pt x="3" y="80"/>
                </a:lnTo>
                <a:lnTo>
                  <a:pt x="0" y="63"/>
                </a:lnTo>
                <a:lnTo>
                  <a:pt x="3" y="48"/>
                </a:lnTo>
                <a:lnTo>
                  <a:pt x="9" y="32"/>
                </a:lnTo>
                <a:lnTo>
                  <a:pt x="19" y="20"/>
                </a:lnTo>
                <a:lnTo>
                  <a:pt x="32" y="9"/>
                </a:lnTo>
                <a:lnTo>
                  <a:pt x="49" y="2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2">
            <a:extLst>
              <a:ext uri="{FF2B5EF4-FFF2-40B4-BE49-F238E27FC236}">
                <a16:creationId xmlns:a16="http://schemas.microsoft.com/office/drawing/2014/main" id="{3DC0B51D-96BC-46CA-B9CE-ADC7165305D3}"/>
              </a:ext>
            </a:extLst>
          </p:cNvPr>
          <p:cNvSpPr>
            <a:spLocks/>
          </p:cNvSpPr>
          <p:nvPr/>
        </p:nvSpPr>
        <p:spPr bwMode="auto">
          <a:xfrm>
            <a:off x="1192163" y="5489905"/>
            <a:ext cx="41774" cy="31153"/>
          </a:xfrm>
          <a:custGeom>
            <a:avLst/>
            <a:gdLst>
              <a:gd name="T0" fmla="*/ 64 w 295"/>
              <a:gd name="T1" fmla="*/ 0 h 222"/>
              <a:gd name="T2" fmla="*/ 80 w 295"/>
              <a:gd name="T3" fmla="*/ 2 h 222"/>
              <a:gd name="T4" fmla="*/ 96 w 295"/>
              <a:gd name="T5" fmla="*/ 8 h 222"/>
              <a:gd name="T6" fmla="*/ 263 w 295"/>
              <a:gd name="T7" fmla="*/ 103 h 222"/>
              <a:gd name="T8" fmla="*/ 277 w 295"/>
              <a:gd name="T9" fmla="*/ 114 h 222"/>
              <a:gd name="T10" fmla="*/ 286 w 295"/>
              <a:gd name="T11" fmla="*/ 127 h 222"/>
              <a:gd name="T12" fmla="*/ 293 w 295"/>
              <a:gd name="T13" fmla="*/ 142 h 222"/>
              <a:gd name="T14" fmla="*/ 295 w 295"/>
              <a:gd name="T15" fmla="*/ 158 h 222"/>
              <a:gd name="T16" fmla="*/ 293 w 295"/>
              <a:gd name="T17" fmla="*/ 174 h 222"/>
              <a:gd name="T18" fmla="*/ 286 w 295"/>
              <a:gd name="T19" fmla="*/ 190 h 222"/>
              <a:gd name="T20" fmla="*/ 276 w 295"/>
              <a:gd name="T21" fmla="*/ 204 h 222"/>
              <a:gd name="T22" fmla="*/ 262 w 295"/>
              <a:gd name="T23" fmla="*/ 214 h 222"/>
              <a:gd name="T24" fmla="*/ 246 w 295"/>
              <a:gd name="T25" fmla="*/ 220 h 222"/>
              <a:gd name="T26" fmla="*/ 231 w 295"/>
              <a:gd name="T27" fmla="*/ 222 h 222"/>
              <a:gd name="T28" fmla="*/ 214 w 295"/>
              <a:gd name="T29" fmla="*/ 220 h 222"/>
              <a:gd name="T30" fmla="*/ 198 w 295"/>
              <a:gd name="T31" fmla="*/ 213 h 222"/>
              <a:gd name="T32" fmla="*/ 31 w 295"/>
              <a:gd name="T33" fmla="*/ 118 h 222"/>
              <a:gd name="T34" fmla="*/ 18 w 295"/>
              <a:gd name="T35" fmla="*/ 108 h 222"/>
              <a:gd name="T36" fmla="*/ 8 w 295"/>
              <a:gd name="T37" fmla="*/ 94 h 222"/>
              <a:gd name="T38" fmla="*/ 2 w 295"/>
              <a:gd name="T39" fmla="*/ 80 h 222"/>
              <a:gd name="T40" fmla="*/ 0 w 295"/>
              <a:gd name="T41" fmla="*/ 63 h 222"/>
              <a:gd name="T42" fmla="*/ 2 w 295"/>
              <a:gd name="T43" fmla="*/ 46 h 222"/>
              <a:gd name="T44" fmla="*/ 8 w 295"/>
              <a:gd name="T45" fmla="*/ 31 h 222"/>
              <a:gd name="T46" fmla="*/ 19 w 295"/>
              <a:gd name="T47" fmla="*/ 17 h 222"/>
              <a:gd name="T48" fmla="*/ 32 w 295"/>
              <a:gd name="T49" fmla="*/ 8 h 222"/>
              <a:gd name="T50" fmla="*/ 47 w 295"/>
              <a:gd name="T51" fmla="*/ 2 h 222"/>
              <a:gd name="T52" fmla="*/ 64 w 295"/>
              <a:gd name="T5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5" h="222">
                <a:moveTo>
                  <a:pt x="64" y="0"/>
                </a:moveTo>
                <a:lnTo>
                  <a:pt x="80" y="2"/>
                </a:lnTo>
                <a:lnTo>
                  <a:pt x="96" y="8"/>
                </a:lnTo>
                <a:lnTo>
                  <a:pt x="263" y="103"/>
                </a:lnTo>
                <a:lnTo>
                  <a:pt x="277" y="114"/>
                </a:lnTo>
                <a:lnTo>
                  <a:pt x="286" y="127"/>
                </a:lnTo>
                <a:lnTo>
                  <a:pt x="293" y="142"/>
                </a:lnTo>
                <a:lnTo>
                  <a:pt x="295" y="158"/>
                </a:lnTo>
                <a:lnTo>
                  <a:pt x="293" y="174"/>
                </a:lnTo>
                <a:lnTo>
                  <a:pt x="286" y="190"/>
                </a:lnTo>
                <a:lnTo>
                  <a:pt x="276" y="204"/>
                </a:lnTo>
                <a:lnTo>
                  <a:pt x="262" y="214"/>
                </a:lnTo>
                <a:lnTo>
                  <a:pt x="246" y="220"/>
                </a:lnTo>
                <a:lnTo>
                  <a:pt x="231" y="222"/>
                </a:lnTo>
                <a:lnTo>
                  <a:pt x="214" y="220"/>
                </a:lnTo>
                <a:lnTo>
                  <a:pt x="198" y="213"/>
                </a:lnTo>
                <a:lnTo>
                  <a:pt x="31" y="118"/>
                </a:lnTo>
                <a:lnTo>
                  <a:pt x="18" y="108"/>
                </a:lnTo>
                <a:lnTo>
                  <a:pt x="8" y="94"/>
                </a:lnTo>
                <a:lnTo>
                  <a:pt x="2" y="80"/>
                </a:lnTo>
                <a:lnTo>
                  <a:pt x="0" y="63"/>
                </a:lnTo>
                <a:lnTo>
                  <a:pt x="2" y="46"/>
                </a:lnTo>
                <a:lnTo>
                  <a:pt x="8" y="31"/>
                </a:lnTo>
                <a:lnTo>
                  <a:pt x="19" y="17"/>
                </a:lnTo>
                <a:lnTo>
                  <a:pt x="32" y="8"/>
                </a:lnTo>
                <a:lnTo>
                  <a:pt x="47" y="2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63">
            <a:extLst>
              <a:ext uri="{FF2B5EF4-FFF2-40B4-BE49-F238E27FC236}">
                <a16:creationId xmlns:a16="http://schemas.microsoft.com/office/drawing/2014/main" id="{F329C4DC-7253-425C-BFA4-35672F713BAC}"/>
              </a:ext>
            </a:extLst>
          </p:cNvPr>
          <p:cNvSpPr>
            <a:spLocks/>
          </p:cNvSpPr>
          <p:nvPr/>
        </p:nvSpPr>
        <p:spPr bwMode="auto">
          <a:xfrm>
            <a:off x="1164550" y="5591152"/>
            <a:ext cx="45314" cy="17701"/>
          </a:xfrm>
          <a:custGeom>
            <a:avLst/>
            <a:gdLst>
              <a:gd name="T0" fmla="*/ 64 w 321"/>
              <a:gd name="T1" fmla="*/ 0 h 128"/>
              <a:gd name="T2" fmla="*/ 257 w 321"/>
              <a:gd name="T3" fmla="*/ 0 h 128"/>
              <a:gd name="T4" fmla="*/ 274 w 321"/>
              <a:gd name="T5" fmla="*/ 3 h 128"/>
              <a:gd name="T6" fmla="*/ 289 w 321"/>
              <a:gd name="T7" fmla="*/ 9 h 128"/>
              <a:gd name="T8" fmla="*/ 302 w 321"/>
              <a:gd name="T9" fmla="*/ 18 h 128"/>
              <a:gd name="T10" fmla="*/ 312 w 321"/>
              <a:gd name="T11" fmla="*/ 32 h 128"/>
              <a:gd name="T12" fmla="*/ 319 w 321"/>
              <a:gd name="T13" fmla="*/ 47 h 128"/>
              <a:gd name="T14" fmla="*/ 321 w 321"/>
              <a:gd name="T15" fmla="*/ 64 h 128"/>
              <a:gd name="T16" fmla="*/ 319 w 321"/>
              <a:gd name="T17" fmla="*/ 81 h 128"/>
              <a:gd name="T18" fmla="*/ 312 w 321"/>
              <a:gd name="T19" fmla="*/ 95 h 128"/>
              <a:gd name="T20" fmla="*/ 302 w 321"/>
              <a:gd name="T21" fmla="*/ 109 h 128"/>
              <a:gd name="T22" fmla="*/ 289 w 321"/>
              <a:gd name="T23" fmla="*/ 118 h 128"/>
              <a:gd name="T24" fmla="*/ 274 w 321"/>
              <a:gd name="T25" fmla="*/ 126 h 128"/>
              <a:gd name="T26" fmla="*/ 257 w 321"/>
              <a:gd name="T27" fmla="*/ 128 h 128"/>
              <a:gd name="T28" fmla="*/ 64 w 321"/>
              <a:gd name="T29" fmla="*/ 128 h 128"/>
              <a:gd name="T30" fmla="*/ 47 w 321"/>
              <a:gd name="T31" fmla="*/ 126 h 128"/>
              <a:gd name="T32" fmla="*/ 32 w 321"/>
              <a:gd name="T33" fmla="*/ 118 h 128"/>
              <a:gd name="T34" fmla="*/ 19 w 321"/>
              <a:gd name="T35" fmla="*/ 109 h 128"/>
              <a:gd name="T36" fmla="*/ 9 w 321"/>
              <a:gd name="T37" fmla="*/ 95 h 128"/>
              <a:gd name="T38" fmla="*/ 2 w 321"/>
              <a:gd name="T39" fmla="*/ 81 h 128"/>
              <a:gd name="T40" fmla="*/ 0 w 321"/>
              <a:gd name="T41" fmla="*/ 64 h 128"/>
              <a:gd name="T42" fmla="*/ 2 w 321"/>
              <a:gd name="T43" fmla="*/ 47 h 128"/>
              <a:gd name="T44" fmla="*/ 9 w 321"/>
              <a:gd name="T45" fmla="*/ 32 h 128"/>
              <a:gd name="T46" fmla="*/ 19 w 321"/>
              <a:gd name="T47" fmla="*/ 18 h 128"/>
              <a:gd name="T48" fmla="*/ 32 w 321"/>
              <a:gd name="T49" fmla="*/ 9 h 128"/>
              <a:gd name="T50" fmla="*/ 47 w 321"/>
              <a:gd name="T51" fmla="*/ 3 h 128"/>
              <a:gd name="T52" fmla="*/ 64 w 321"/>
              <a:gd name="T5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1" h="128">
                <a:moveTo>
                  <a:pt x="64" y="0"/>
                </a:moveTo>
                <a:lnTo>
                  <a:pt x="257" y="0"/>
                </a:lnTo>
                <a:lnTo>
                  <a:pt x="274" y="3"/>
                </a:lnTo>
                <a:lnTo>
                  <a:pt x="289" y="9"/>
                </a:lnTo>
                <a:lnTo>
                  <a:pt x="302" y="18"/>
                </a:lnTo>
                <a:lnTo>
                  <a:pt x="312" y="32"/>
                </a:lnTo>
                <a:lnTo>
                  <a:pt x="319" y="47"/>
                </a:lnTo>
                <a:lnTo>
                  <a:pt x="321" y="64"/>
                </a:lnTo>
                <a:lnTo>
                  <a:pt x="319" y="81"/>
                </a:lnTo>
                <a:lnTo>
                  <a:pt x="312" y="95"/>
                </a:lnTo>
                <a:lnTo>
                  <a:pt x="302" y="109"/>
                </a:lnTo>
                <a:lnTo>
                  <a:pt x="289" y="118"/>
                </a:lnTo>
                <a:lnTo>
                  <a:pt x="274" y="126"/>
                </a:lnTo>
                <a:lnTo>
                  <a:pt x="257" y="128"/>
                </a:lnTo>
                <a:lnTo>
                  <a:pt x="64" y="128"/>
                </a:lnTo>
                <a:lnTo>
                  <a:pt x="47" y="126"/>
                </a:lnTo>
                <a:lnTo>
                  <a:pt x="32" y="118"/>
                </a:lnTo>
                <a:lnTo>
                  <a:pt x="19" y="109"/>
                </a:lnTo>
                <a:lnTo>
                  <a:pt x="9" y="95"/>
                </a:lnTo>
                <a:lnTo>
                  <a:pt x="2" y="81"/>
                </a:lnTo>
                <a:lnTo>
                  <a:pt x="0" y="64"/>
                </a:lnTo>
                <a:lnTo>
                  <a:pt x="2" y="47"/>
                </a:lnTo>
                <a:lnTo>
                  <a:pt x="9" y="32"/>
                </a:lnTo>
                <a:lnTo>
                  <a:pt x="19" y="18"/>
                </a:lnTo>
                <a:lnTo>
                  <a:pt x="32" y="9"/>
                </a:lnTo>
                <a:lnTo>
                  <a:pt x="47" y="3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66">
            <a:extLst>
              <a:ext uri="{FF2B5EF4-FFF2-40B4-BE49-F238E27FC236}">
                <a16:creationId xmlns:a16="http://schemas.microsoft.com/office/drawing/2014/main" id="{9E550FAE-376F-4B4A-9BFA-B6782A319921}"/>
              </a:ext>
            </a:extLst>
          </p:cNvPr>
          <p:cNvSpPr>
            <a:spLocks/>
          </p:cNvSpPr>
          <p:nvPr/>
        </p:nvSpPr>
        <p:spPr bwMode="auto">
          <a:xfrm>
            <a:off x="1546176" y="5591152"/>
            <a:ext cx="45314" cy="17701"/>
          </a:xfrm>
          <a:custGeom>
            <a:avLst/>
            <a:gdLst>
              <a:gd name="T0" fmla="*/ 64 w 321"/>
              <a:gd name="T1" fmla="*/ 0 h 128"/>
              <a:gd name="T2" fmla="*/ 257 w 321"/>
              <a:gd name="T3" fmla="*/ 0 h 128"/>
              <a:gd name="T4" fmla="*/ 274 w 321"/>
              <a:gd name="T5" fmla="*/ 3 h 128"/>
              <a:gd name="T6" fmla="*/ 289 w 321"/>
              <a:gd name="T7" fmla="*/ 9 h 128"/>
              <a:gd name="T8" fmla="*/ 302 w 321"/>
              <a:gd name="T9" fmla="*/ 18 h 128"/>
              <a:gd name="T10" fmla="*/ 311 w 321"/>
              <a:gd name="T11" fmla="*/ 32 h 128"/>
              <a:gd name="T12" fmla="*/ 319 w 321"/>
              <a:gd name="T13" fmla="*/ 47 h 128"/>
              <a:gd name="T14" fmla="*/ 321 w 321"/>
              <a:gd name="T15" fmla="*/ 64 h 128"/>
              <a:gd name="T16" fmla="*/ 319 w 321"/>
              <a:gd name="T17" fmla="*/ 81 h 128"/>
              <a:gd name="T18" fmla="*/ 311 w 321"/>
              <a:gd name="T19" fmla="*/ 95 h 128"/>
              <a:gd name="T20" fmla="*/ 302 w 321"/>
              <a:gd name="T21" fmla="*/ 109 h 128"/>
              <a:gd name="T22" fmla="*/ 289 w 321"/>
              <a:gd name="T23" fmla="*/ 118 h 128"/>
              <a:gd name="T24" fmla="*/ 274 w 321"/>
              <a:gd name="T25" fmla="*/ 126 h 128"/>
              <a:gd name="T26" fmla="*/ 257 w 321"/>
              <a:gd name="T27" fmla="*/ 128 h 128"/>
              <a:gd name="T28" fmla="*/ 64 w 321"/>
              <a:gd name="T29" fmla="*/ 128 h 128"/>
              <a:gd name="T30" fmla="*/ 47 w 321"/>
              <a:gd name="T31" fmla="*/ 126 h 128"/>
              <a:gd name="T32" fmla="*/ 31 w 321"/>
              <a:gd name="T33" fmla="*/ 118 h 128"/>
              <a:gd name="T34" fmla="*/ 19 w 321"/>
              <a:gd name="T35" fmla="*/ 109 h 128"/>
              <a:gd name="T36" fmla="*/ 8 w 321"/>
              <a:gd name="T37" fmla="*/ 95 h 128"/>
              <a:gd name="T38" fmla="*/ 2 w 321"/>
              <a:gd name="T39" fmla="*/ 81 h 128"/>
              <a:gd name="T40" fmla="*/ 0 w 321"/>
              <a:gd name="T41" fmla="*/ 64 h 128"/>
              <a:gd name="T42" fmla="*/ 2 w 321"/>
              <a:gd name="T43" fmla="*/ 47 h 128"/>
              <a:gd name="T44" fmla="*/ 8 w 321"/>
              <a:gd name="T45" fmla="*/ 32 h 128"/>
              <a:gd name="T46" fmla="*/ 19 w 321"/>
              <a:gd name="T47" fmla="*/ 18 h 128"/>
              <a:gd name="T48" fmla="*/ 31 w 321"/>
              <a:gd name="T49" fmla="*/ 9 h 128"/>
              <a:gd name="T50" fmla="*/ 47 w 321"/>
              <a:gd name="T51" fmla="*/ 3 h 128"/>
              <a:gd name="T52" fmla="*/ 64 w 321"/>
              <a:gd name="T5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1" h="128">
                <a:moveTo>
                  <a:pt x="64" y="0"/>
                </a:moveTo>
                <a:lnTo>
                  <a:pt x="257" y="0"/>
                </a:lnTo>
                <a:lnTo>
                  <a:pt x="274" y="3"/>
                </a:lnTo>
                <a:lnTo>
                  <a:pt x="289" y="9"/>
                </a:lnTo>
                <a:lnTo>
                  <a:pt x="302" y="18"/>
                </a:lnTo>
                <a:lnTo>
                  <a:pt x="311" y="32"/>
                </a:lnTo>
                <a:lnTo>
                  <a:pt x="319" y="47"/>
                </a:lnTo>
                <a:lnTo>
                  <a:pt x="321" y="64"/>
                </a:lnTo>
                <a:lnTo>
                  <a:pt x="319" y="81"/>
                </a:lnTo>
                <a:lnTo>
                  <a:pt x="311" y="95"/>
                </a:lnTo>
                <a:lnTo>
                  <a:pt x="302" y="109"/>
                </a:lnTo>
                <a:lnTo>
                  <a:pt x="289" y="118"/>
                </a:lnTo>
                <a:lnTo>
                  <a:pt x="274" y="126"/>
                </a:lnTo>
                <a:lnTo>
                  <a:pt x="257" y="128"/>
                </a:lnTo>
                <a:lnTo>
                  <a:pt x="64" y="128"/>
                </a:lnTo>
                <a:lnTo>
                  <a:pt x="47" y="126"/>
                </a:lnTo>
                <a:lnTo>
                  <a:pt x="31" y="118"/>
                </a:lnTo>
                <a:lnTo>
                  <a:pt x="19" y="109"/>
                </a:lnTo>
                <a:lnTo>
                  <a:pt x="8" y="95"/>
                </a:lnTo>
                <a:lnTo>
                  <a:pt x="2" y="81"/>
                </a:lnTo>
                <a:lnTo>
                  <a:pt x="0" y="64"/>
                </a:lnTo>
                <a:lnTo>
                  <a:pt x="2" y="47"/>
                </a:lnTo>
                <a:lnTo>
                  <a:pt x="8" y="32"/>
                </a:lnTo>
                <a:lnTo>
                  <a:pt x="19" y="18"/>
                </a:lnTo>
                <a:lnTo>
                  <a:pt x="31" y="9"/>
                </a:lnTo>
                <a:lnTo>
                  <a:pt x="47" y="3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67">
            <a:extLst>
              <a:ext uri="{FF2B5EF4-FFF2-40B4-BE49-F238E27FC236}">
                <a16:creationId xmlns:a16="http://schemas.microsoft.com/office/drawing/2014/main" id="{BAC9E8CF-6A4D-480A-B0BC-2D507810F65D}"/>
              </a:ext>
            </a:extLst>
          </p:cNvPr>
          <p:cNvSpPr>
            <a:spLocks/>
          </p:cNvSpPr>
          <p:nvPr/>
        </p:nvSpPr>
        <p:spPr bwMode="auto">
          <a:xfrm>
            <a:off x="1522811" y="5489905"/>
            <a:ext cx="41774" cy="31153"/>
          </a:xfrm>
          <a:custGeom>
            <a:avLst/>
            <a:gdLst>
              <a:gd name="T0" fmla="*/ 231 w 295"/>
              <a:gd name="T1" fmla="*/ 0 h 222"/>
              <a:gd name="T2" fmla="*/ 248 w 295"/>
              <a:gd name="T3" fmla="*/ 2 h 222"/>
              <a:gd name="T4" fmla="*/ 262 w 295"/>
              <a:gd name="T5" fmla="*/ 8 h 222"/>
              <a:gd name="T6" fmla="*/ 276 w 295"/>
              <a:gd name="T7" fmla="*/ 17 h 222"/>
              <a:gd name="T8" fmla="*/ 287 w 295"/>
              <a:gd name="T9" fmla="*/ 31 h 222"/>
              <a:gd name="T10" fmla="*/ 293 w 295"/>
              <a:gd name="T11" fmla="*/ 46 h 222"/>
              <a:gd name="T12" fmla="*/ 295 w 295"/>
              <a:gd name="T13" fmla="*/ 63 h 222"/>
              <a:gd name="T14" fmla="*/ 293 w 295"/>
              <a:gd name="T15" fmla="*/ 80 h 222"/>
              <a:gd name="T16" fmla="*/ 287 w 295"/>
              <a:gd name="T17" fmla="*/ 94 h 222"/>
              <a:gd name="T18" fmla="*/ 277 w 295"/>
              <a:gd name="T19" fmla="*/ 108 h 222"/>
              <a:gd name="T20" fmla="*/ 263 w 295"/>
              <a:gd name="T21" fmla="*/ 118 h 222"/>
              <a:gd name="T22" fmla="*/ 97 w 295"/>
              <a:gd name="T23" fmla="*/ 213 h 222"/>
              <a:gd name="T24" fmla="*/ 81 w 295"/>
              <a:gd name="T25" fmla="*/ 220 h 222"/>
              <a:gd name="T26" fmla="*/ 64 w 295"/>
              <a:gd name="T27" fmla="*/ 222 h 222"/>
              <a:gd name="T28" fmla="*/ 48 w 295"/>
              <a:gd name="T29" fmla="*/ 220 h 222"/>
              <a:gd name="T30" fmla="*/ 33 w 295"/>
              <a:gd name="T31" fmla="*/ 214 h 222"/>
              <a:gd name="T32" fmla="*/ 19 w 295"/>
              <a:gd name="T33" fmla="*/ 204 h 222"/>
              <a:gd name="T34" fmla="*/ 9 w 295"/>
              <a:gd name="T35" fmla="*/ 190 h 222"/>
              <a:gd name="T36" fmla="*/ 2 w 295"/>
              <a:gd name="T37" fmla="*/ 174 h 222"/>
              <a:gd name="T38" fmla="*/ 0 w 295"/>
              <a:gd name="T39" fmla="*/ 158 h 222"/>
              <a:gd name="T40" fmla="*/ 2 w 295"/>
              <a:gd name="T41" fmla="*/ 142 h 222"/>
              <a:gd name="T42" fmla="*/ 9 w 295"/>
              <a:gd name="T43" fmla="*/ 127 h 222"/>
              <a:gd name="T44" fmla="*/ 19 w 295"/>
              <a:gd name="T45" fmla="*/ 114 h 222"/>
              <a:gd name="T46" fmla="*/ 32 w 295"/>
              <a:gd name="T47" fmla="*/ 103 h 222"/>
              <a:gd name="T48" fmla="*/ 198 w 295"/>
              <a:gd name="T49" fmla="*/ 8 h 222"/>
              <a:gd name="T50" fmla="*/ 215 w 295"/>
              <a:gd name="T51" fmla="*/ 2 h 222"/>
              <a:gd name="T52" fmla="*/ 231 w 295"/>
              <a:gd name="T5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5" h="222">
                <a:moveTo>
                  <a:pt x="231" y="0"/>
                </a:moveTo>
                <a:lnTo>
                  <a:pt x="248" y="2"/>
                </a:lnTo>
                <a:lnTo>
                  <a:pt x="262" y="8"/>
                </a:lnTo>
                <a:lnTo>
                  <a:pt x="276" y="17"/>
                </a:lnTo>
                <a:lnTo>
                  <a:pt x="287" y="31"/>
                </a:lnTo>
                <a:lnTo>
                  <a:pt x="293" y="46"/>
                </a:lnTo>
                <a:lnTo>
                  <a:pt x="295" y="63"/>
                </a:lnTo>
                <a:lnTo>
                  <a:pt x="293" y="80"/>
                </a:lnTo>
                <a:lnTo>
                  <a:pt x="287" y="94"/>
                </a:lnTo>
                <a:lnTo>
                  <a:pt x="277" y="108"/>
                </a:lnTo>
                <a:lnTo>
                  <a:pt x="263" y="118"/>
                </a:lnTo>
                <a:lnTo>
                  <a:pt x="97" y="213"/>
                </a:lnTo>
                <a:lnTo>
                  <a:pt x="81" y="220"/>
                </a:lnTo>
                <a:lnTo>
                  <a:pt x="64" y="222"/>
                </a:lnTo>
                <a:lnTo>
                  <a:pt x="48" y="220"/>
                </a:lnTo>
                <a:lnTo>
                  <a:pt x="33" y="214"/>
                </a:lnTo>
                <a:lnTo>
                  <a:pt x="19" y="204"/>
                </a:lnTo>
                <a:lnTo>
                  <a:pt x="9" y="190"/>
                </a:lnTo>
                <a:lnTo>
                  <a:pt x="2" y="174"/>
                </a:lnTo>
                <a:lnTo>
                  <a:pt x="0" y="158"/>
                </a:lnTo>
                <a:lnTo>
                  <a:pt x="2" y="142"/>
                </a:lnTo>
                <a:lnTo>
                  <a:pt x="9" y="127"/>
                </a:lnTo>
                <a:lnTo>
                  <a:pt x="19" y="114"/>
                </a:lnTo>
                <a:lnTo>
                  <a:pt x="32" y="103"/>
                </a:lnTo>
                <a:lnTo>
                  <a:pt x="198" y="8"/>
                </a:lnTo>
                <a:lnTo>
                  <a:pt x="215" y="2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68">
            <a:extLst>
              <a:ext uri="{FF2B5EF4-FFF2-40B4-BE49-F238E27FC236}">
                <a16:creationId xmlns:a16="http://schemas.microsoft.com/office/drawing/2014/main" id="{4748CF63-3E8D-4F18-B3F6-78F8980339CC}"/>
              </a:ext>
            </a:extLst>
          </p:cNvPr>
          <p:cNvSpPr>
            <a:spLocks/>
          </p:cNvSpPr>
          <p:nvPr/>
        </p:nvSpPr>
        <p:spPr bwMode="auto">
          <a:xfrm>
            <a:off x="1457673" y="5414854"/>
            <a:ext cx="31861" cy="41774"/>
          </a:xfrm>
          <a:custGeom>
            <a:avLst/>
            <a:gdLst>
              <a:gd name="T0" fmla="*/ 159 w 224"/>
              <a:gd name="T1" fmla="*/ 0 h 292"/>
              <a:gd name="T2" fmla="*/ 176 w 224"/>
              <a:gd name="T3" fmla="*/ 2 h 292"/>
              <a:gd name="T4" fmla="*/ 192 w 224"/>
              <a:gd name="T5" fmla="*/ 9 h 292"/>
              <a:gd name="T6" fmla="*/ 206 w 224"/>
              <a:gd name="T7" fmla="*/ 20 h 292"/>
              <a:gd name="T8" fmla="*/ 216 w 224"/>
              <a:gd name="T9" fmla="*/ 32 h 292"/>
              <a:gd name="T10" fmla="*/ 222 w 224"/>
              <a:gd name="T11" fmla="*/ 48 h 292"/>
              <a:gd name="T12" fmla="*/ 224 w 224"/>
              <a:gd name="T13" fmla="*/ 63 h 292"/>
              <a:gd name="T14" fmla="*/ 222 w 224"/>
              <a:gd name="T15" fmla="*/ 80 h 292"/>
              <a:gd name="T16" fmla="*/ 216 w 224"/>
              <a:gd name="T17" fmla="*/ 96 h 292"/>
              <a:gd name="T18" fmla="*/ 120 w 224"/>
              <a:gd name="T19" fmla="*/ 261 h 292"/>
              <a:gd name="T20" fmla="*/ 109 w 224"/>
              <a:gd name="T21" fmla="*/ 275 h 292"/>
              <a:gd name="T22" fmla="*/ 95 w 224"/>
              <a:gd name="T23" fmla="*/ 285 h 292"/>
              <a:gd name="T24" fmla="*/ 81 w 224"/>
              <a:gd name="T25" fmla="*/ 290 h 292"/>
              <a:gd name="T26" fmla="*/ 64 w 224"/>
              <a:gd name="T27" fmla="*/ 292 h 292"/>
              <a:gd name="T28" fmla="*/ 48 w 224"/>
              <a:gd name="T29" fmla="*/ 290 h 292"/>
              <a:gd name="T30" fmla="*/ 33 w 224"/>
              <a:gd name="T31" fmla="*/ 284 h 292"/>
              <a:gd name="T32" fmla="*/ 18 w 224"/>
              <a:gd name="T33" fmla="*/ 274 h 292"/>
              <a:gd name="T34" fmla="*/ 8 w 224"/>
              <a:gd name="T35" fmla="*/ 261 h 292"/>
              <a:gd name="T36" fmla="*/ 2 w 224"/>
              <a:gd name="T37" fmla="*/ 246 h 292"/>
              <a:gd name="T38" fmla="*/ 0 w 224"/>
              <a:gd name="T39" fmla="*/ 230 h 292"/>
              <a:gd name="T40" fmla="*/ 2 w 224"/>
              <a:gd name="T41" fmla="*/ 213 h 292"/>
              <a:gd name="T42" fmla="*/ 8 w 224"/>
              <a:gd name="T43" fmla="*/ 198 h 292"/>
              <a:gd name="T44" fmla="*/ 105 w 224"/>
              <a:gd name="T45" fmla="*/ 32 h 292"/>
              <a:gd name="T46" fmla="*/ 115 w 224"/>
              <a:gd name="T47" fmla="*/ 19 h 292"/>
              <a:gd name="T48" fmla="*/ 129 w 224"/>
              <a:gd name="T49" fmla="*/ 8 h 292"/>
              <a:gd name="T50" fmla="*/ 144 w 224"/>
              <a:gd name="T51" fmla="*/ 2 h 292"/>
              <a:gd name="T52" fmla="*/ 159 w 224"/>
              <a:gd name="T53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4" h="292">
                <a:moveTo>
                  <a:pt x="159" y="0"/>
                </a:moveTo>
                <a:lnTo>
                  <a:pt x="176" y="2"/>
                </a:lnTo>
                <a:lnTo>
                  <a:pt x="192" y="9"/>
                </a:lnTo>
                <a:lnTo>
                  <a:pt x="206" y="20"/>
                </a:lnTo>
                <a:lnTo>
                  <a:pt x="216" y="32"/>
                </a:lnTo>
                <a:lnTo>
                  <a:pt x="222" y="48"/>
                </a:lnTo>
                <a:lnTo>
                  <a:pt x="224" y="63"/>
                </a:lnTo>
                <a:lnTo>
                  <a:pt x="222" y="80"/>
                </a:lnTo>
                <a:lnTo>
                  <a:pt x="216" y="96"/>
                </a:lnTo>
                <a:lnTo>
                  <a:pt x="120" y="261"/>
                </a:lnTo>
                <a:lnTo>
                  <a:pt x="109" y="275"/>
                </a:lnTo>
                <a:lnTo>
                  <a:pt x="95" y="285"/>
                </a:lnTo>
                <a:lnTo>
                  <a:pt x="81" y="290"/>
                </a:lnTo>
                <a:lnTo>
                  <a:pt x="64" y="292"/>
                </a:lnTo>
                <a:lnTo>
                  <a:pt x="48" y="290"/>
                </a:lnTo>
                <a:lnTo>
                  <a:pt x="33" y="284"/>
                </a:lnTo>
                <a:lnTo>
                  <a:pt x="18" y="274"/>
                </a:lnTo>
                <a:lnTo>
                  <a:pt x="8" y="261"/>
                </a:lnTo>
                <a:lnTo>
                  <a:pt x="2" y="246"/>
                </a:lnTo>
                <a:lnTo>
                  <a:pt x="0" y="230"/>
                </a:lnTo>
                <a:lnTo>
                  <a:pt x="2" y="213"/>
                </a:lnTo>
                <a:lnTo>
                  <a:pt x="8" y="198"/>
                </a:lnTo>
                <a:lnTo>
                  <a:pt x="105" y="32"/>
                </a:lnTo>
                <a:lnTo>
                  <a:pt x="115" y="19"/>
                </a:lnTo>
                <a:lnTo>
                  <a:pt x="129" y="8"/>
                </a:lnTo>
                <a:lnTo>
                  <a:pt x="144" y="2"/>
                </a:lnTo>
                <a:lnTo>
                  <a:pt x="15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69">
            <a:extLst>
              <a:ext uri="{FF2B5EF4-FFF2-40B4-BE49-F238E27FC236}">
                <a16:creationId xmlns:a16="http://schemas.microsoft.com/office/drawing/2014/main" id="{3852866A-B26A-4FC4-AFD3-50095169CD5F}"/>
              </a:ext>
            </a:extLst>
          </p:cNvPr>
          <p:cNvSpPr>
            <a:spLocks/>
          </p:cNvSpPr>
          <p:nvPr/>
        </p:nvSpPr>
        <p:spPr bwMode="auto">
          <a:xfrm>
            <a:off x="1356425" y="5523890"/>
            <a:ext cx="43190" cy="140897"/>
          </a:xfrm>
          <a:custGeom>
            <a:avLst/>
            <a:gdLst>
              <a:gd name="T0" fmla="*/ 154 w 308"/>
              <a:gd name="T1" fmla="*/ 0 h 992"/>
              <a:gd name="T2" fmla="*/ 185 w 308"/>
              <a:gd name="T3" fmla="*/ 2 h 992"/>
              <a:gd name="T4" fmla="*/ 213 w 308"/>
              <a:gd name="T5" fmla="*/ 7 h 992"/>
              <a:gd name="T6" fmla="*/ 238 w 308"/>
              <a:gd name="T7" fmla="*/ 17 h 992"/>
              <a:gd name="T8" fmla="*/ 259 w 308"/>
              <a:gd name="T9" fmla="*/ 30 h 992"/>
              <a:gd name="T10" fmla="*/ 277 w 308"/>
              <a:gd name="T11" fmla="*/ 47 h 992"/>
              <a:gd name="T12" fmla="*/ 290 w 308"/>
              <a:gd name="T13" fmla="*/ 67 h 992"/>
              <a:gd name="T14" fmla="*/ 301 w 308"/>
              <a:gd name="T15" fmla="*/ 91 h 992"/>
              <a:gd name="T16" fmla="*/ 306 w 308"/>
              <a:gd name="T17" fmla="*/ 119 h 992"/>
              <a:gd name="T18" fmla="*/ 308 w 308"/>
              <a:gd name="T19" fmla="*/ 150 h 992"/>
              <a:gd name="T20" fmla="*/ 308 w 308"/>
              <a:gd name="T21" fmla="*/ 375 h 992"/>
              <a:gd name="T22" fmla="*/ 307 w 308"/>
              <a:gd name="T23" fmla="*/ 405 h 992"/>
              <a:gd name="T24" fmla="*/ 304 w 308"/>
              <a:gd name="T25" fmla="*/ 435 h 992"/>
              <a:gd name="T26" fmla="*/ 301 w 308"/>
              <a:gd name="T27" fmla="*/ 467 h 992"/>
              <a:gd name="T28" fmla="*/ 240 w 308"/>
              <a:gd name="T29" fmla="*/ 920 h 992"/>
              <a:gd name="T30" fmla="*/ 236 w 308"/>
              <a:gd name="T31" fmla="*/ 942 h 992"/>
              <a:gd name="T32" fmla="*/ 228 w 308"/>
              <a:gd name="T33" fmla="*/ 960 h 992"/>
              <a:gd name="T34" fmla="*/ 219 w 308"/>
              <a:gd name="T35" fmla="*/ 972 h 992"/>
              <a:gd name="T36" fmla="*/ 206 w 308"/>
              <a:gd name="T37" fmla="*/ 982 h 992"/>
              <a:gd name="T38" fmla="*/ 192 w 308"/>
              <a:gd name="T39" fmla="*/ 988 h 992"/>
              <a:gd name="T40" fmla="*/ 174 w 308"/>
              <a:gd name="T41" fmla="*/ 991 h 992"/>
              <a:gd name="T42" fmla="*/ 154 w 308"/>
              <a:gd name="T43" fmla="*/ 992 h 992"/>
              <a:gd name="T44" fmla="*/ 134 w 308"/>
              <a:gd name="T45" fmla="*/ 991 h 992"/>
              <a:gd name="T46" fmla="*/ 116 w 308"/>
              <a:gd name="T47" fmla="*/ 988 h 992"/>
              <a:gd name="T48" fmla="*/ 102 w 308"/>
              <a:gd name="T49" fmla="*/ 982 h 992"/>
              <a:gd name="T50" fmla="*/ 89 w 308"/>
              <a:gd name="T51" fmla="*/ 972 h 992"/>
              <a:gd name="T52" fmla="*/ 79 w 308"/>
              <a:gd name="T53" fmla="*/ 960 h 992"/>
              <a:gd name="T54" fmla="*/ 72 w 308"/>
              <a:gd name="T55" fmla="*/ 942 h 992"/>
              <a:gd name="T56" fmla="*/ 68 w 308"/>
              <a:gd name="T57" fmla="*/ 920 h 992"/>
              <a:gd name="T58" fmla="*/ 7 w 308"/>
              <a:gd name="T59" fmla="*/ 467 h 992"/>
              <a:gd name="T60" fmla="*/ 4 w 308"/>
              <a:gd name="T61" fmla="*/ 435 h 992"/>
              <a:gd name="T62" fmla="*/ 1 w 308"/>
              <a:gd name="T63" fmla="*/ 405 h 992"/>
              <a:gd name="T64" fmla="*/ 0 w 308"/>
              <a:gd name="T65" fmla="*/ 375 h 992"/>
              <a:gd name="T66" fmla="*/ 0 w 308"/>
              <a:gd name="T67" fmla="*/ 150 h 992"/>
              <a:gd name="T68" fmla="*/ 2 w 308"/>
              <a:gd name="T69" fmla="*/ 119 h 992"/>
              <a:gd name="T70" fmla="*/ 7 w 308"/>
              <a:gd name="T71" fmla="*/ 91 h 992"/>
              <a:gd name="T72" fmla="*/ 18 w 308"/>
              <a:gd name="T73" fmla="*/ 67 h 992"/>
              <a:gd name="T74" fmla="*/ 31 w 308"/>
              <a:gd name="T75" fmla="*/ 47 h 992"/>
              <a:gd name="T76" fmla="*/ 49 w 308"/>
              <a:gd name="T77" fmla="*/ 30 h 992"/>
              <a:gd name="T78" fmla="*/ 70 w 308"/>
              <a:gd name="T79" fmla="*/ 17 h 992"/>
              <a:gd name="T80" fmla="*/ 95 w 308"/>
              <a:gd name="T81" fmla="*/ 7 h 992"/>
              <a:gd name="T82" fmla="*/ 122 w 308"/>
              <a:gd name="T83" fmla="*/ 2 h 992"/>
              <a:gd name="T84" fmla="*/ 154 w 308"/>
              <a:gd name="T85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8" h="992">
                <a:moveTo>
                  <a:pt x="154" y="0"/>
                </a:moveTo>
                <a:lnTo>
                  <a:pt x="185" y="2"/>
                </a:lnTo>
                <a:lnTo>
                  <a:pt x="213" y="7"/>
                </a:lnTo>
                <a:lnTo>
                  <a:pt x="238" y="17"/>
                </a:lnTo>
                <a:lnTo>
                  <a:pt x="259" y="30"/>
                </a:lnTo>
                <a:lnTo>
                  <a:pt x="277" y="47"/>
                </a:lnTo>
                <a:lnTo>
                  <a:pt x="290" y="67"/>
                </a:lnTo>
                <a:lnTo>
                  <a:pt x="301" y="91"/>
                </a:lnTo>
                <a:lnTo>
                  <a:pt x="306" y="119"/>
                </a:lnTo>
                <a:lnTo>
                  <a:pt x="308" y="150"/>
                </a:lnTo>
                <a:lnTo>
                  <a:pt x="308" y="375"/>
                </a:lnTo>
                <a:lnTo>
                  <a:pt x="307" y="405"/>
                </a:lnTo>
                <a:lnTo>
                  <a:pt x="304" y="435"/>
                </a:lnTo>
                <a:lnTo>
                  <a:pt x="301" y="467"/>
                </a:lnTo>
                <a:lnTo>
                  <a:pt x="240" y="920"/>
                </a:lnTo>
                <a:lnTo>
                  <a:pt x="236" y="942"/>
                </a:lnTo>
                <a:lnTo>
                  <a:pt x="228" y="960"/>
                </a:lnTo>
                <a:lnTo>
                  <a:pt x="219" y="972"/>
                </a:lnTo>
                <a:lnTo>
                  <a:pt x="206" y="982"/>
                </a:lnTo>
                <a:lnTo>
                  <a:pt x="192" y="988"/>
                </a:lnTo>
                <a:lnTo>
                  <a:pt x="174" y="991"/>
                </a:lnTo>
                <a:lnTo>
                  <a:pt x="154" y="992"/>
                </a:lnTo>
                <a:lnTo>
                  <a:pt x="134" y="991"/>
                </a:lnTo>
                <a:lnTo>
                  <a:pt x="116" y="988"/>
                </a:lnTo>
                <a:lnTo>
                  <a:pt x="102" y="982"/>
                </a:lnTo>
                <a:lnTo>
                  <a:pt x="89" y="972"/>
                </a:lnTo>
                <a:lnTo>
                  <a:pt x="79" y="960"/>
                </a:lnTo>
                <a:lnTo>
                  <a:pt x="72" y="942"/>
                </a:lnTo>
                <a:lnTo>
                  <a:pt x="68" y="920"/>
                </a:lnTo>
                <a:lnTo>
                  <a:pt x="7" y="467"/>
                </a:lnTo>
                <a:lnTo>
                  <a:pt x="4" y="435"/>
                </a:lnTo>
                <a:lnTo>
                  <a:pt x="1" y="405"/>
                </a:lnTo>
                <a:lnTo>
                  <a:pt x="0" y="375"/>
                </a:lnTo>
                <a:lnTo>
                  <a:pt x="0" y="150"/>
                </a:lnTo>
                <a:lnTo>
                  <a:pt x="2" y="119"/>
                </a:lnTo>
                <a:lnTo>
                  <a:pt x="7" y="91"/>
                </a:lnTo>
                <a:lnTo>
                  <a:pt x="18" y="67"/>
                </a:lnTo>
                <a:lnTo>
                  <a:pt x="31" y="47"/>
                </a:lnTo>
                <a:lnTo>
                  <a:pt x="49" y="30"/>
                </a:lnTo>
                <a:lnTo>
                  <a:pt x="70" y="17"/>
                </a:lnTo>
                <a:lnTo>
                  <a:pt x="95" y="7"/>
                </a:lnTo>
                <a:lnTo>
                  <a:pt x="122" y="2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70">
            <a:extLst>
              <a:ext uri="{FF2B5EF4-FFF2-40B4-BE49-F238E27FC236}">
                <a16:creationId xmlns:a16="http://schemas.microsoft.com/office/drawing/2014/main" id="{9A355A43-24FF-4EFE-A072-6E4FB03872EE}"/>
              </a:ext>
            </a:extLst>
          </p:cNvPr>
          <p:cNvSpPr>
            <a:spLocks/>
          </p:cNvSpPr>
          <p:nvPr/>
        </p:nvSpPr>
        <p:spPr bwMode="auto">
          <a:xfrm>
            <a:off x="1355009" y="5682488"/>
            <a:ext cx="46022" cy="45314"/>
          </a:xfrm>
          <a:custGeom>
            <a:avLst/>
            <a:gdLst>
              <a:gd name="T0" fmla="*/ 161 w 321"/>
              <a:gd name="T1" fmla="*/ 0 h 319"/>
              <a:gd name="T2" fmla="*/ 193 w 321"/>
              <a:gd name="T3" fmla="*/ 4 h 319"/>
              <a:gd name="T4" fmla="*/ 223 w 321"/>
              <a:gd name="T5" fmla="*/ 14 h 319"/>
              <a:gd name="T6" fmla="*/ 250 w 321"/>
              <a:gd name="T7" fmla="*/ 28 h 319"/>
              <a:gd name="T8" fmla="*/ 274 w 321"/>
              <a:gd name="T9" fmla="*/ 47 h 319"/>
              <a:gd name="T10" fmla="*/ 294 w 321"/>
              <a:gd name="T11" fmla="*/ 71 h 319"/>
              <a:gd name="T12" fmla="*/ 309 w 321"/>
              <a:gd name="T13" fmla="*/ 98 h 319"/>
              <a:gd name="T14" fmla="*/ 318 w 321"/>
              <a:gd name="T15" fmla="*/ 128 h 319"/>
              <a:gd name="T16" fmla="*/ 321 w 321"/>
              <a:gd name="T17" fmla="*/ 159 h 319"/>
              <a:gd name="T18" fmla="*/ 318 w 321"/>
              <a:gd name="T19" fmla="*/ 192 h 319"/>
              <a:gd name="T20" fmla="*/ 309 w 321"/>
              <a:gd name="T21" fmla="*/ 222 h 319"/>
              <a:gd name="T22" fmla="*/ 294 w 321"/>
              <a:gd name="T23" fmla="*/ 249 h 319"/>
              <a:gd name="T24" fmla="*/ 274 w 321"/>
              <a:gd name="T25" fmla="*/ 272 h 319"/>
              <a:gd name="T26" fmla="*/ 250 w 321"/>
              <a:gd name="T27" fmla="*/ 292 h 319"/>
              <a:gd name="T28" fmla="*/ 223 w 321"/>
              <a:gd name="T29" fmla="*/ 306 h 319"/>
              <a:gd name="T30" fmla="*/ 193 w 321"/>
              <a:gd name="T31" fmla="*/ 316 h 319"/>
              <a:gd name="T32" fmla="*/ 161 w 321"/>
              <a:gd name="T33" fmla="*/ 319 h 319"/>
              <a:gd name="T34" fmla="*/ 128 w 321"/>
              <a:gd name="T35" fmla="*/ 316 h 319"/>
              <a:gd name="T36" fmla="*/ 99 w 321"/>
              <a:gd name="T37" fmla="*/ 306 h 319"/>
              <a:gd name="T38" fmla="*/ 72 w 321"/>
              <a:gd name="T39" fmla="*/ 292 h 319"/>
              <a:gd name="T40" fmla="*/ 48 w 321"/>
              <a:gd name="T41" fmla="*/ 272 h 319"/>
              <a:gd name="T42" fmla="*/ 28 w 321"/>
              <a:gd name="T43" fmla="*/ 249 h 319"/>
              <a:gd name="T44" fmla="*/ 13 w 321"/>
              <a:gd name="T45" fmla="*/ 222 h 319"/>
              <a:gd name="T46" fmla="*/ 4 w 321"/>
              <a:gd name="T47" fmla="*/ 192 h 319"/>
              <a:gd name="T48" fmla="*/ 0 w 321"/>
              <a:gd name="T49" fmla="*/ 159 h 319"/>
              <a:gd name="T50" fmla="*/ 4 w 321"/>
              <a:gd name="T51" fmla="*/ 128 h 319"/>
              <a:gd name="T52" fmla="*/ 13 w 321"/>
              <a:gd name="T53" fmla="*/ 98 h 319"/>
              <a:gd name="T54" fmla="*/ 28 w 321"/>
              <a:gd name="T55" fmla="*/ 71 h 319"/>
              <a:gd name="T56" fmla="*/ 48 w 321"/>
              <a:gd name="T57" fmla="*/ 47 h 319"/>
              <a:gd name="T58" fmla="*/ 72 w 321"/>
              <a:gd name="T59" fmla="*/ 28 h 319"/>
              <a:gd name="T60" fmla="*/ 99 w 321"/>
              <a:gd name="T61" fmla="*/ 14 h 319"/>
              <a:gd name="T62" fmla="*/ 128 w 321"/>
              <a:gd name="T63" fmla="*/ 4 h 319"/>
              <a:gd name="T64" fmla="*/ 161 w 321"/>
              <a:gd name="T6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1" h="319">
                <a:moveTo>
                  <a:pt x="161" y="0"/>
                </a:moveTo>
                <a:lnTo>
                  <a:pt x="193" y="4"/>
                </a:lnTo>
                <a:lnTo>
                  <a:pt x="223" y="14"/>
                </a:lnTo>
                <a:lnTo>
                  <a:pt x="250" y="28"/>
                </a:lnTo>
                <a:lnTo>
                  <a:pt x="274" y="47"/>
                </a:lnTo>
                <a:lnTo>
                  <a:pt x="294" y="71"/>
                </a:lnTo>
                <a:lnTo>
                  <a:pt x="309" y="98"/>
                </a:lnTo>
                <a:lnTo>
                  <a:pt x="318" y="128"/>
                </a:lnTo>
                <a:lnTo>
                  <a:pt x="321" y="159"/>
                </a:lnTo>
                <a:lnTo>
                  <a:pt x="318" y="192"/>
                </a:lnTo>
                <a:lnTo>
                  <a:pt x="309" y="222"/>
                </a:lnTo>
                <a:lnTo>
                  <a:pt x="294" y="249"/>
                </a:lnTo>
                <a:lnTo>
                  <a:pt x="274" y="272"/>
                </a:lnTo>
                <a:lnTo>
                  <a:pt x="250" y="292"/>
                </a:lnTo>
                <a:lnTo>
                  <a:pt x="223" y="306"/>
                </a:lnTo>
                <a:lnTo>
                  <a:pt x="193" y="316"/>
                </a:lnTo>
                <a:lnTo>
                  <a:pt x="161" y="319"/>
                </a:lnTo>
                <a:lnTo>
                  <a:pt x="128" y="316"/>
                </a:lnTo>
                <a:lnTo>
                  <a:pt x="99" y="306"/>
                </a:lnTo>
                <a:lnTo>
                  <a:pt x="72" y="292"/>
                </a:lnTo>
                <a:lnTo>
                  <a:pt x="48" y="272"/>
                </a:lnTo>
                <a:lnTo>
                  <a:pt x="28" y="249"/>
                </a:lnTo>
                <a:lnTo>
                  <a:pt x="13" y="222"/>
                </a:lnTo>
                <a:lnTo>
                  <a:pt x="4" y="192"/>
                </a:lnTo>
                <a:lnTo>
                  <a:pt x="0" y="159"/>
                </a:lnTo>
                <a:lnTo>
                  <a:pt x="4" y="128"/>
                </a:lnTo>
                <a:lnTo>
                  <a:pt x="13" y="98"/>
                </a:lnTo>
                <a:lnTo>
                  <a:pt x="28" y="71"/>
                </a:lnTo>
                <a:lnTo>
                  <a:pt x="48" y="47"/>
                </a:lnTo>
                <a:lnTo>
                  <a:pt x="72" y="28"/>
                </a:lnTo>
                <a:lnTo>
                  <a:pt x="99" y="14"/>
                </a:lnTo>
                <a:lnTo>
                  <a:pt x="128" y="4"/>
                </a:lnTo>
                <a:lnTo>
                  <a:pt x="161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164">
            <a:extLst>
              <a:ext uri="{FF2B5EF4-FFF2-40B4-BE49-F238E27FC236}">
                <a16:creationId xmlns:a16="http://schemas.microsoft.com/office/drawing/2014/main" id="{D5A6EFEE-8993-44EB-BDC6-81572FD7A59C}"/>
              </a:ext>
            </a:extLst>
          </p:cNvPr>
          <p:cNvSpPr>
            <a:spLocks/>
          </p:cNvSpPr>
          <p:nvPr/>
        </p:nvSpPr>
        <p:spPr bwMode="auto">
          <a:xfrm>
            <a:off x="1192163" y="5678947"/>
            <a:ext cx="41774" cy="31861"/>
          </a:xfrm>
          <a:custGeom>
            <a:avLst/>
            <a:gdLst>
              <a:gd name="T0" fmla="*/ 231 w 295"/>
              <a:gd name="T1" fmla="*/ 0 h 224"/>
              <a:gd name="T2" fmla="*/ 247 w 295"/>
              <a:gd name="T3" fmla="*/ 3 h 224"/>
              <a:gd name="T4" fmla="*/ 262 w 295"/>
              <a:gd name="T5" fmla="*/ 8 h 224"/>
              <a:gd name="T6" fmla="*/ 276 w 295"/>
              <a:gd name="T7" fmla="*/ 19 h 224"/>
              <a:gd name="T8" fmla="*/ 286 w 295"/>
              <a:gd name="T9" fmla="*/ 32 h 224"/>
              <a:gd name="T10" fmla="*/ 293 w 295"/>
              <a:gd name="T11" fmla="*/ 48 h 224"/>
              <a:gd name="T12" fmla="*/ 295 w 295"/>
              <a:gd name="T13" fmla="*/ 65 h 224"/>
              <a:gd name="T14" fmla="*/ 293 w 295"/>
              <a:gd name="T15" fmla="*/ 80 h 224"/>
              <a:gd name="T16" fmla="*/ 286 w 295"/>
              <a:gd name="T17" fmla="*/ 96 h 224"/>
              <a:gd name="T18" fmla="*/ 276 w 295"/>
              <a:gd name="T19" fmla="*/ 109 h 224"/>
              <a:gd name="T20" fmla="*/ 263 w 295"/>
              <a:gd name="T21" fmla="*/ 120 h 224"/>
              <a:gd name="T22" fmla="*/ 96 w 295"/>
              <a:gd name="T23" fmla="*/ 215 h 224"/>
              <a:gd name="T24" fmla="*/ 81 w 295"/>
              <a:gd name="T25" fmla="*/ 221 h 224"/>
              <a:gd name="T26" fmla="*/ 64 w 295"/>
              <a:gd name="T27" fmla="*/ 224 h 224"/>
              <a:gd name="T28" fmla="*/ 47 w 295"/>
              <a:gd name="T29" fmla="*/ 221 h 224"/>
              <a:gd name="T30" fmla="*/ 32 w 295"/>
              <a:gd name="T31" fmla="*/ 216 h 224"/>
              <a:gd name="T32" fmla="*/ 19 w 295"/>
              <a:gd name="T33" fmla="*/ 205 h 224"/>
              <a:gd name="T34" fmla="*/ 8 w 295"/>
              <a:gd name="T35" fmla="*/ 192 h 224"/>
              <a:gd name="T36" fmla="*/ 2 w 295"/>
              <a:gd name="T37" fmla="*/ 176 h 224"/>
              <a:gd name="T38" fmla="*/ 0 w 295"/>
              <a:gd name="T39" fmla="*/ 159 h 224"/>
              <a:gd name="T40" fmla="*/ 2 w 295"/>
              <a:gd name="T41" fmla="*/ 144 h 224"/>
              <a:gd name="T42" fmla="*/ 8 w 295"/>
              <a:gd name="T43" fmla="*/ 128 h 224"/>
              <a:gd name="T44" fmla="*/ 18 w 295"/>
              <a:gd name="T45" fmla="*/ 116 h 224"/>
              <a:gd name="T46" fmla="*/ 31 w 295"/>
              <a:gd name="T47" fmla="*/ 105 h 224"/>
              <a:gd name="T48" fmla="*/ 198 w 295"/>
              <a:gd name="T49" fmla="*/ 10 h 224"/>
              <a:gd name="T50" fmla="*/ 215 w 295"/>
              <a:gd name="T51" fmla="*/ 2 h 224"/>
              <a:gd name="T52" fmla="*/ 231 w 295"/>
              <a:gd name="T53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5" h="224">
                <a:moveTo>
                  <a:pt x="231" y="0"/>
                </a:moveTo>
                <a:lnTo>
                  <a:pt x="247" y="3"/>
                </a:lnTo>
                <a:lnTo>
                  <a:pt x="262" y="8"/>
                </a:lnTo>
                <a:lnTo>
                  <a:pt x="276" y="19"/>
                </a:lnTo>
                <a:lnTo>
                  <a:pt x="286" y="32"/>
                </a:lnTo>
                <a:lnTo>
                  <a:pt x="293" y="48"/>
                </a:lnTo>
                <a:lnTo>
                  <a:pt x="295" y="65"/>
                </a:lnTo>
                <a:lnTo>
                  <a:pt x="293" y="80"/>
                </a:lnTo>
                <a:lnTo>
                  <a:pt x="286" y="96"/>
                </a:lnTo>
                <a:lnTo>
                  <a:pt x="276" y="109"/>
                </a:lnTo>
                <a:lnTo>
                  <a:pt x="263" y="120"/>
                </a:lnTo>
                <a:lnTo>
                  <a:pt x="96" y="215"/>
                </a:lnTo>
                <a:lnTo>
                  <a:pt x="81" y="221"/>
                </a:lnTo>
                <a:lnTo>
                  <a:pt x="64" y="224"/>
                </a:lnTo>
                <a:lnTo>
                  <a:pt x="47" y="221"/>
                </a:lnTo>
                <a:lnTo>
                  <a:pt x="32" y="216"/>
                </a:lnTo>
                <a:lnTo>
                  <a:pt x="19" y="205"/>
                </a:lnTo>
                <a:lnTo>
                  <a:pt x="8" y="192"/>
                </a:lnTo>
                <a:lnTo>
                  <a:pt x="2" y="176"/>
                </a:lnTo>
                <a:lnTo>
                  <a:pt x="0" y="159"/>
                </a:lnTo>
                <a:lnTo>
                  <a:pt x="2" y="144"/>
                </a:lnTo>
                <a:lnTo>
                  <a:pt x="8" y="128"/>
                </a:lnTo>
                <a:lnTo>
                  <a:pt x="18" y="116"/>
                </a:lnTo>
                <a:lnTo>
                  <a:pt x="31" y="105"/>
                </a:lnTo>
                <a:lnTo>
                  <a:pt x="198" y="10"/>
                </a:lnTo>
                <a:lnTo>
                  <a:pt x="215" y="2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65">
            <a:extLst>
              <a:ext uri="{FF2B5EF4-FFF2-40B4-BE49-F238E27FC236}">
                <a16:creationId xmlns:a16="http://schemas.microsoft.com/office/drawing/2014/main" id="{8712261E-42F5-4798-B2DD-10715613D594}"/>
              </a:ext>
            </a:extLst>
          </p:cNvPr>
          <p:cNvSpPr>
            <a:spLocks/>
          </p:cNvSpPr>
          <p:nvPr/>
        </p:nvSpPr>
        <p:spPr bwMode="auto">
          <a:xfrm>
            <a:off x="1522811" y="5678947"/>
            <a:ext cx="41774" cy="31861"/>
          </a:xfrm>
          <a:custGeom>
            <a:avLst/>
            <a:gdLst>
              <a:gd name="T0" fmla="*/ 64 w 295"/>
              <a:gd name="T1" fmla="*/ 0 h 224"/>
              <a:gd name="T2" fmla="*/ 81 w 295"/>
              <a:gd name="T3" fmla="*/ 2 h 224"/>
              <a:gd name="T4" fmla="*/ 97 w 295"/>
              <a:gd name="T5" fmla="*/ 10 h 224"/>
              <a:gd name="T6" fmla="*/ 263 w 295"/>
              <a:gd name="T7" fmla="*/ 105 h 224"/>
              <a:gd name="T8" fmla="*/ 277 w 295"/>
              <a:gd name="T9" fmla="*/ 116 h 224"/>
              <a:gd name="T10" fmla="*/ 287 w 295"/>
              <a:gd name="T11" fmla="*/ 128 h 224"/>
              <a:gd name="T12" fmla="*/ 293 w 295"/>
              <a:gd name="T13" fmla="*/ 144 h 224"/>
              <a:gd name="T14" fmla="*/ 295 w 295"/>
              <a:gd name="T15" fmla="*/ 159 h 224"/>
              <a:gd name="T16" fmla="*/ 293 w 295"/>
              <a:gd name="T17" fmla="*/ 176 h 224"/>
              <a:gd name="T18" fmla="*/ 287 w 295"/>
              <a:gd name="T19" fmla="*/ 192 h 224"/>
              <a:gd name="T20" fmla="*/ 276 w 295"/>
              <a:gd name="T21" fmla="*/ 205 h 224"/>
              <a:gd name="T22" fmla="*/ 262 w 295"/>
              <a:gd name="T23" fmla="*/ 216 h 224"/>
              <a:gd name="T24" fmla="*/ 248 w 295"/>
              <a:gd name="T25" fmla="*/ 221 h 224"/>
              <a:gd name="T26" fmla="*/ 231 w 295"/>
              <a:gd name="T27" fmla="*/ 224 h 224"/>
              <a:gd name="T28" fmla="*/ 214 w 295"/>
              <a:gd name="T29" fmla="*/ 221 h 224"/>
              <a:gd name="T30" fmla="*/ 198 w 295"/>
              <a:gd name="T31" fmla="*/ 215 h 224"/>
              <a:gd name="T32" fmla="*/ 32 w 295"/>
              <a:gd name="T33" fmla="*/ 120 h 224"/>
              <a:gd name="T34" fmla="*/ 19 w 295"/>
              <a:gd name="T35" fmla="*/ 109 h 224"/>
              <a:gd name="T36" fmla="*/ 9 w 295"/>
              <a:gd name="T37" fmla="*/ 96 h 224"/>
              <a:gd name="T38" fmla="*/ 2 w 295"/>
              <a:gd name="T39" fmla="*/ 80 h 224"/>
              <a:gd name="T40" fmla="*/ 0 w 295"/>
              <a:gd name="T41" fmla="*/ 65 h 224"/>
              <a:gd name="T42" fmla="*/ 2 w 295"/>
              <a:gd name="T43" fmla="*/ 48 h 224"/>
              <a:gd name="T44" fmla="*/ 9 w 295"/>
              <a:gd name="T45" fmla="*/ 32 h 224"/>
              <a:gd name="T46" fmla="*/ 19 w 295"/>
              <a:gd name="T47" fmla="*/ 19 h 224"/>
              <a:gd name="T48" fmla="*/ 33 w 295"/>
              <a:gd name="T49" fmla="*/ 8 h 224"/>
              <a:gd name="T50" fmla="*/ 47 w 295"/>
              <a:gd name="T51" fmla="*/ 3 h 224"/>
              <a:gd name="T52" fmla="*/ 64 w 295"/>
              <a:gd name="T53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5" h="224">
                <a:moveTo>
                  <a:pt x="64" y="0"/>
                </a:moveTo>
                <a:lnTo>
                  <a:pt x="81" y="2"/>
                </a:lnTo>
                <a:lnTo>
                  <a:pt x="97" y="10"/>
                </a:lnTo>
                <a:lnTo>
                  <a:pt x="263" y="105"/>
                </a:lnTo>
                <a:lnTo>
                  <a:pt x="277" y="116"/>
                </a:lnTo>
                <a:lnTo>
                  <a:pt x="287" y="128"/>
                </a:lnTo>
                <a:lnTo>
                  <a:pt x="293" y="144"/>
                </a:lnTo>
                <a:lnTo>
                  <a:pt x="295" y="159"/>
                </a:lnTo>
                <a:lnTo>
                  <a:pt x="293" y="176"/>
                </a:lnTo>
                <a:lnTo>
                  <a:pt x="287" y="192"/>
                </a:lnTo>
                <a:lnTo>
                  <a:pt x="276" y="205"/>
                </a:lnTo>
                <a:lnTo>
                  <a:pt x="262" y="216"/>
                </a:lnTo>
                <a:lnTo>
                  <a:pt x="248" y="221"/>
                </a:lnTo>
                <a:lnTo>
                  <a:pt x="231" y="224"/>
                </a:lnTo>
                <a:lnTo>
                  <a:pt x="214" y="221"/>
                </a:lnTo>
                <a:lnTo>
                  <a:pt x="198" y="215"/>
                </a:lnTo>
                <a:lnTo>
                  <a:pt x="32" y="120"/>
                </a:lnTo>
                <a:lnTo>
                  <a:pt x="19" y="109"/>
                </a:lnTo>
                <a:lnTo>
                  <a:pt x="9" y="96"/>
                </a:lnTo>
                <a:lnTo>
                  <a:pt x="2" y="80"/>
                </a:lnTo>
                <a:lnTo>
                  <a:pt x="0" y="65"/>
                </a:lnTo>
                <a:lnTo>
                  <a:pt x="2" y="48"/>
                </a:lnTo>
                <a:lnTo>
                  <a:pt x="9" y="32"/>
                </a:lnTo>
                <a:lnTo>
                  <a:pt x="19" y="19"/>
                </a:lnTo>
                <a:lnTo>
                  <a:pt x="33" y="8"/>
                </a:lnTo>
                <a:lnTo>
                  <a:pt x="47" y="3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2D7048D7-14CC-448C-9DAF-2F36B1582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77" y="1815478"/>
            <a:ext cx="1869079" cy="352071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68D88096-E478-45A4-A9DC-E033287C7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41" y="1912955"/>
            <a:ext cx="3535735" cy="3321911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96C4BB96-577D-461D-A8E8-6C370CB1421D}"/>
              </a:ext>
            </a:extLst>
          </p:cNvPr>
          <p:cNvSpPr/>
          <p:nvPr/>
        </p:nvSpPr>
        <p:spPr>
          <a:xfrm>
            <a:off x="2203747" y="5487082"/>
            <a:ext cx="6345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코인</a:t>
            </a:r>
            <a:r>
              <a:rPr lang="en-US" altLang="ko-KR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, </a:t>
            </a:r>
            <a:r>
              <a: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또는 지폐를 투입 후 버튼을 누르면 제품 안쪽에서 화려한 공들이 올라옵니다</a:t>
            </a:r>
            <a:r>
              <a:rPr lang="en-US" altLang="ko-KR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.</a:t>
            </a:r>
            <a:endParaRPr lang="ko-KR" altLang="en-US" sz="1200" spc="-3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0FBAE03-89CF-4806-8CF7-CB7FD9E415F1}"/>
              </a:ext>
            </a:extLst>
          </p:cNvPr>
          <p:cNvSpPr/>
          <p:nvPr/>
        </p:nvSpPr>
        <p:spPr>
          <a:xfrm>
            <a:off x="2207951" y="5805716"/>
            <a:ext cx="6829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플레이어는 정해진 게임시간 내에 공을 잡아 골인 시키며</a:t>
            </a:r>
            <a:r>
              <a:rPr lang="en-US" altLang="ko-KR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, </a:t>
            </a:r>
            <a:r>
              <a: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전면에 제시된 점수에 도달하면 상품이 출고 됩니다</a:t>
            </a:r>
            <a:r>
              <a:rPr lang="en-US" altLang="ko-KR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063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A1C0EA4-DDE1-487C-931C-6D97584BA659}"/>
              </a:ext>
            </a:extLst>
          </p:cNvPr>
          <p:cNvSpPr/>
          <p:nvPr/>
        </p:nvSpPr>
        <p:spPr>
          <a:xfrm>
            <a:off x="415925" y="159023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5-1.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설치사례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5D76203-CB5D-405D-8EBA-AC859220FE9C}"/>
              </a:ext>
            </a:extLst>
          </p:cNvPr>
          <p:cNvGrpSpPr/>
          <p:nvPr/>
        </p:nvGrpSpPr>
        <p:grpSpPr>
          <a:xfrm>
            <a:off x="632520" y="1930595"/>
            <a:ext cx="8640960" cy="441309"/>
            <a:chOff x="276032" y="2423459"/>
            <a:chExt cx="6305937" cy="441309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2F329D9-4B64-4D2B-9562-EB0C365C36A2}"/>
                </a:ext>
              </a:extLst>
            </p:cNvPr>
            <p:cNvGrpSpPr/>
            <p:nvPr/>
          </p:nvGrpSpPr>
          <p:grpSpPr>
            <a:xfrm>
              <a:off x="276032" y="2591263"/>
              <a:ext cx="6305937" cy="273505"/>
              <a:chOff x="444173" y="1685727"/>
              <a:chExt cx="8973323" cy="323214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DE1C7A3-911D-4D30-9172-52C0AAD76903}"/>
                  </a:ext>
                </a:extLst>
              </p:cNvPr>
              <p:cNvSpPr/>
              <p:nvPr/>
            </p:nvSpPr>
            <p:spPr>
              <a:xfrm>
                <a:off x="455348" y="1685727"/>
                <a:ext cx="8950973" cy="32321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10" name="자유형 214">
                <a:extLst>
                  <a:ext uri="{FF2B5EF4-FFF2-40B4-BE49-F238E27FC236}">
                    <a16:creationId xmlns:a16="http://schemas.microsoft.com/office/drawing/2014/main" id="{6DE2A896-07E8-4D5F-B03F-E2CD9E66C7F4}"/>
                  </a:ext>
                </a:extLst>
              </p:cNvPr>
              <p:cNvSpPr/>
              <p:nvPr/>
            </p:nvSpPr>
            <p:spPr>
              <a:xfrm>
                <a:off x="444173" y="1685863"/>
                <a:ext cx="8973323" cy="0"/>
              </a:xfrm>
              <a:custGeom>
                <a:avLst/>
                <a:gdLst>
                  <a:gd name="connsiteX0" fmla="*/ 0 w 2762250"/>
                  <a:gd name="connsiteY0" fmla="*/ 0 h 0"/>
                  <a:gd name="connsiteX1" fmla="*/ 2762250 w 27622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0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sp>
          <p:nvSpPr>
            <p:cNvPr id="8" name="모서리가 둥근 직사각형 212">
              <a:extLst>
                <a:ext uri="{FF2B5EF4-FFF2-40B4-BE49-F238E27FC236}">
                  <a16:creationId xmlns:a16="http://schemas.microsoft.com/office/drawing/2014/main" id="{BF06274D-1FA2-4DB8-99B6-D781DBE7CDD3}"/>
                </a:ext>
              </a:extLst>
            </p:cNvPr>
            <p:cNvSpPr/>
            <p:nvPr/>
          </p:nvSpPr>
          <p:spPr>
            <a:xfrm>
              <a:off x="1989105" y="2423459"/>
              <a:ext cx="2910556" cy="325957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설치사례</a:t>
              </a:r>
              <a:endParaRPr lang="en-US" altLang="ko-KR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4EBDD4-FC39-4C73-901C-75B403FE12D8}"/>
              </a:ext>
            </a:extLst>
          </p:cNvPr>
          <p:cNvSpPr/>
          <p:nvPr/>
        </p:nvSpPr>
        <p:spPr>
          <a:xfrm>
            <a:off x="524669" y="1256555"/>
            <a:ext cx="885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2020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신제품입니다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플레이 동영상은 유튜브 검색창에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알래스카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프렌즈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를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입력해 주세요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E793B30-3017-4AFA-BA7E-88F74CC8C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1" y="2675586"/>
            <a:ext cx="2715766" cy="362102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741C30F-4FA8-4E60-BA39-FCE59B329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2675586"/>
            <a:ext cx="2715766" cy="362102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8BB3D25-7C58-40D0-948C-793BF9C8A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24" y="2698494"/>
            <a:ext cx="2715766" cy="35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1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57FAA4BF-320A-4BE6-A2F4-3E1AFC6F0159}"/>
              </a:ext>
            </a:extLst>
          </p:cNvPr>
          <p:cNvGrpSpPr/>
          <p:nvPr/>
        </p:nvGrpSpPr>
        <p:grpSpPr>
          <a:xfrm>
            <a:off x="-225711" y="3393987"/>
            <a:ext cx="10139722" cy="3464013"/>
            <a:chOff x="-225711" y="3393987"/>
            <a:chExt cx="10139722" cy="3464013"/>
          </a:xfrm>
        </p:grpSpPr>
        <p:sp>
          <p:nvSpPr>
            <p:cNvPr id="49" name="직사각형 2">
              <a:extLst>
                <a:ext uri="{FF2B5EF4-FFF2-40B4-BE49-F238E27FC236}">
                  <a16:creationId xmlns:a16="http://schemas.microsoft.com/office/drawing/2014/main" id="{42ADEA31-09B4-4F81-B188-D2B29CB7FDBF}"/>
                </a:ext>
              </a:extLst>
            </p:cNvPr>
            <p:cNvSpPr/>
            <p:nvPr/>
          </p:nvSpPr>
          <p:spPr>
            <a:xfrm>
              <a:off x="0" y="3393987"/>
              <a:ext cx="9914011" cy="3464013"/>
            </a:xfrm>
            <a:custGeom>
              <a:avLst/>
              <a:gdLst>
                <a:gd name="connsiteX0" fmla="*/ 0 w 9914011"/>
                <a:gd name="connsiteY0" fmla="*/ 0 h 3429000"/>
                <a:gd name="connsiteX1" fmla="*/ 9914011 w 9914011"/>
                <a:gd name="connsiteY1" fmla="*/ 0 h 3429000"/>
                <a:gd name="connsiteX2" fmla="*/ 9914011 w 9914011"/>
                <a:gd name="connsiteY2" fmla="*/ 3429000 h 3429000"/>
                <a:gd name="connsiteX3" fmla="*/ 0 w 9914011"/>
                <a:gd name="connsiteY3" fmla="*/ 3429000 h 3429000"/>
                <a:gd name="connsiteX4" fmla="*/ 0 w 9914011"/>
                <a:gd name="connsiteY4" fmla="*/ 0 h 3429000"/>
                <a:gd name="connsiteX0" fmla="*/ 0 w 9914011"/>
                <a:gd name="connsiteY0" fmla="*/ 1320800 h 3429000"/>
                <a:gd name="connsiteX1" fmla="*/ 9914011 w 9914011"/>
                <a:gd name="connsiteY1" fmla="*/ 0 h 3429000"/>
                <a:gd name="connsiteX2" fmla="*/ 9914011 w 9914011"/>
                <a:gd name="connsiteY2" fmla="*/ 3429000 h 3429000"/>
                <a:gd name="connsiteX3" fmla="*/ 0 w 9914011"/>
                <a:gd name="connsiteY3" fmla="*/ 3429000 h 3429000"/>
                <a:gd name="connsiteX4" fmla="*/ 0 w 9914011"/>
                <a:gd name="connsiteY4" fmla="*/ 1320800 h 3429000"/>
                <a:gd name="connsiteX0" fmla="*/ 0 w 9914011"/>
                <a:gd name="connsiteY0" fmla="*/ 1320800 h 3429000"/>
                <a:gd name="connsiteX1" fmla="*/ 9914011 w 9914011"/>
                <a:gd name="connsiteY1" fmla="*/ 0 h 3429000"/>
                <a:gd name="connsiteX2" fmla="*/ 9914011 w 9914011"/>
                <a:gd name="connsiteY2" fmla="*/ 3429000 h 3429000"/>
                <a:gd name="connsiteX3" fmla="*/ 0 w 9914011"/>
                <a:gd name="connsiteY3" fmla="*/ 3429000 h 3429000"/>
                <a:gd name="connsiteX4" fmla="*/ 0 w 9914011"/>
                <a:gd name="connsiteY4" fmla="*/ 1320800 h 3429000"/>
                <a:gd name="connsiteX0" fmla="*/ 0 w 9914011"/>
                <a:gd name="connsiteY0" fmla="*/ 1355813 h 3464013"/>
                <a:gd name="connsiteX1" fmla="*/ 9914011 w 9914011"/>
                <a:gd name="connsiteY1" fmla="*/ 35013 h 3464013"/>
                <a:gd name="connsiteX2" fmla="*/ 9914011 w 9914011"/>
                <a:gd name="connsiteY2" fmla="*/ 3464013 h 3464013"/>
                <a:gd name="connsiteX3" fmla="*/ 0 w 9914011"/>
                <a:gd name="connsiteY3" fmla="*/ 3464013 h 3464013"/>
                <a:gd name="connsiteX4" fmla="*/ 0 w 9914011"/>
                <a:gd name="connsiteY4" fmla="*/ 1355813 h 34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4011" h="3464013">
                  <a:moveTo>
                    <a:pt x="0" y="1355813"/>
                  </a:moveTo>
                  <a:cubicBezTo>
                    <a:pt x="5458590" y="2409066"/>
                    <a:pt x="5562861" y="-337520"/>
                    <a:pt x="9914011" y="35013"/>
                  </a:cubicBezTo>
                  <a:lnTo>
                    <a:pt x="9914011" y="3464013"/>
                  </a:lnTo>
                  <a:lnTo>
                    <a:pt x="0" y="3464013"/>
                  </a:lnTo>
                  <a:lnTo>
                    <a:pt x="0" y="1355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812F248-59D2-4CEC-A5E5-578786B00337}"/>
                </a:ext>
              </a:extLst>
            </p:cNvPr>
            <p:cNvSpPr/>
            <p:nvPr/>
          </p:nvSpPr>
          <p:spPr>
            <a:xfrm>
              <a:off x="0" y="3641081"/>
              <a:ext cx="9914011" cy="2167054"/>
            </a:xfrm>
            <a:custGeom>
              <a:avLst/>
              <a:gdLst>
                <a:gd name="connsiteX0" fmla="*/ 9914011 w 9914011"/>
                <a:gd name="connsiteY0" fmla="*/ 0 h 2167054"/>
                <a:gd name="connsiteX1" fmla="*/ 9893691 w 9914011"/>
                <a:gd name="connsiteY1" fmla="*/ 1066463 h 2167054"/>
                <a:gd name="connsiteX2" fmla="*/ 10160 w 9914011"/>
                <a:gd name="connsiteY2" fmla="*/ 2143423 h 2167054"/>
                <a:gd name="connsiteX3" fmla="*/ 1111 w 9914011"/>
                <a:gd name="connsiteY3" fmla="*/ 1464536 h 2167054"/>
                <a:gd name="connsiteX4" fmla="*/ 0 w 9914011"/>
                <a:gd name="connsiteY4" fmla="*/ 1427764 h 2167054"/>
                <a:gd name="connsiteX5" fmla="*/ 0 w 9914011"/>
                <a:gd name="connsiteY5" fmla="*/ 381799 h 2167054"/>
                <a:gd name="connsiteX6" fmla="*/ 380729 w 9914011"/>
                <a:gd name="connsiteY6" fmla="*/ 491943 h 2167054"/>
                <a:gd name="connsiteX7" fmla="*/ 9914011 w 9914011"/>
                <a:gd name="connsiteY7" fmla="*/ 0 h 216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4011" h="2167054">
                  <a:moveTo>
                    <a:pt x="9914011" y="0"/>
                  </a:moveTo>
                  <a:lnTo>
                    <a:pt x="9893691" y="1066463"/>
                  </a:lnTo>
                  <a:cubicBezTo>
                    <a:pt x="6294381" y="-142577"/>
                    <a:pt x="3233550" y="2438063"/>
                    <a:pt x="10160" y="2143423"/>
                  </a:cubicBezTo>
                  <a:cubicBezTo>
                    <a:pt x="11430" y="1888195"/>
                    <a:pt x="6985" y="1671544"/>
                    <a:pt x="1111" y="1464536"/>
                  </a:cubicBezTo>
                  <a:lnTo>
                    <a:pt x="0" y="1427764"/>
                  </a:lnTo>
                  <a:lnTo>
                    <a:pt x="0" y="381799"/>
                  </a:lnTo>
                  <a:lnTo>
                    <a:pt x="380729" y="491943"/>
                  </a:lnTo>
                  <a:cubicBezTo>
                    <a:pt x="4464704" y="1601867"/>
                    <a:pt x="6712612" y="0"/>
                    <a:pt x="991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A34BFA9-875C-46E8-A875-2D796A4FDC26}"/>
                </a:ext>
              </a:extLst>
            </p:cNvPr>
            <p:cNvSpPr/>
            <p:nvPr/>
          </p:nvSpPr>
          <p:spPr>
            <a:xfrm>
              <a:off x="6134585" y="3967585"/>
              <a:ext cx="3771415" cy="1264916"/>
            </a:xfrm>
            <a:custGeom>
              <a:avLst/>
              <a:gdLst>
                <a:gd name="connsiteX0" fmla="*/ 2527512 w 3771415"/>
                <a:gd name="connsiteY0" fmla="*/ 2332 h 1264916"/>
                <a:gd name="connsiteX1" fmla="*/ 3720713 w 3771415"/>
                <a:gd name="connsiteY1" fmla="*/ 285309 h 1264916"/>
                <a:gd name="connsiteX2" fmla="*/ 3771415 w 3771415"/>
                <a:gd name="connsiteY2" fmla="*/ 312730 h 1264916"/>
                <a:gd name="connsiteX3" fmla="*/ 3771415 w 3771415"/>
                <a:gd name="connsiteY3" fmla="*/ 1264916 h 1264916"/>
                <a:gd name="connsiteX4" fmla="*/ 3755914 w 3771415"/>
                <a:gd name="connsiteY4" fmla="*/ 1252978 h 1264916"/>
                <a:gd name="connsiteX5" fmla="*/ 0 w 3771415"/>
                <a:gd name="connsiteY5" fmla="*/ 835272 h 1264916"/>
                <a:gd name="connsiteX6" fmla="*/ 2527512 w 3771415"/>
                <a:gd name="connsiteY6" fmla="*/ 2332 h 126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1415" h="1264916">
                  <a:moveTo>
                    <a:pt x="2527512" y="2332"/>
                  </a:moveTo>
                  <a:cubicBezTo>
                    <a:pt x="2952813" y="17924"/>
                    <a:pt x="3360411" y="111740"/>
                    <a:pt x="3720713" y="285309"/>
                  </a:cubicBezTo>
                  <a:lnTo>
                    <a:pt x="3771415" y="312730"/>
                  </a:lnTo>
                  <a:lnTo>
                    <a:pt x="3771415" y="1264916"/>
                  </a:lnTo>
                  <a:lnTo>
                    <a:pt x="3755914" y="1252978"/>
                  </a:lnTo>
                  <a:cubicBezTo>
                    <a:pt x="2918289" y="630705"/>
                    <a:pt x="1932209" y="264863"/>
                    <a:pt x="0" y="835272"/>
                  </a:cubicBezTo>
                  <a:cubicBezTo>
                    <a:pt x="755496" y="252866"/>
                    <a:pt x="1676910" y="-28852"/>
                    <a:pt x="2527512" y="23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EDFC6D67-E117-475D-B8BC-EABBC57F37F0}"/>
                </a:ext>
              </a:extLst>
            </p:cNvPr>
            <p:cNvSpPr/>
            <p:nvPr/>
          </p:nvSpPr>
          <p:spPr>
            <a:xfrm rot="20435719" flipH="1" flipV="1">
              <a:off x="-225711" y="4977078"/>
              <a:ext cx="4130629" cy="1219394"/>
            </a:xfrm>
            <a:custGeom>
              <a:avLst/>
              <a:gdLst>
                <a:gd name="connsiteX0" fmla="*/ 2527512 w 3771415"/>
                <a:gd name="connsiteY0" fmla="*/ 2332 h 1264916"/>
                <a:gd name="connsiteX1" fmla="*/ 3720713 w 3771415"/>
                <a:gd name="connsiteY1" fmla="*/ 285309 h 1264916"/>
                <a:gd name="connsiteX2" fmla="*/ 3771415 w 3771415"/>
                <a:gd name="connsiteY2" fmla="*/ 312730 h 1264916"/>
                <a:gd name="connsiteX3" fmla="*/ 3771415 w 3771415"/>
                <a:gd name="connsiteY3" fmla="*/ 1264916 h 1264916"/>
                <a:gd name="connsiteX4" fmla="*/ 3755914 w 3771415"/>
                <a:gd name="connsiteY4" fmla="*/ 1252978 h 1264916"/>
                <a:gd name="connsiteX5" fmla="*/ 0 w 3771415"/>
                <a:gd name="connsiteY5" fmla="*/ 835272 h 1264916"/>
                <a:gd name="connsiteX6" fmla="*/ 2527512 w 3771415"/>
                <a:gd name="connsiteY6" fmla="*/ 2332 h 1264916"/>
                <a:gd name="connsiteX0" fmla="*/ 2669175 w 3913078"/>
                <a:gd name="connsiteY0" fmla="*/ 72376 h 1334960"/>
                <a:gd name="connsiteX1" fmla="*/ 3862376 w 3913078"/>
                <a:gd name="connsiteY1" fmla="*/ 355353 h 1334960"/>
                <a:gd name="connsiteX2" fmla="*/ 3913078 w 3913078"/>
                <a:gd name="connsiteY2" fmla="*/ 382774 h 1334960"/>
                <a:gd name="connsiteX3" fmla="*/ 3913078 w 3913078"/>
                <a:gd name="connsiteY3" fmla="*/ 1334960 h 1334960"/>
                <a:gd name="connsiteX4" fmla="*/ 3897577 w 3913078"/>
                <a:gd name="connsiteY4" fmla="*/ 1323022 h 1334960"/>
                <a:gd name="connsiteX5" fmla="*/ 0 w 3913078"/>
                <a:gd name="connsiteY5" fmla="*/ 390070 h 1334960"/>
                <a:gd name="connsiteX6" fmla="*/ 2669175 w 3913078"/>
                <a:gd name="connsiteY6" fmla="*/ 72376 h 1334960"/>
                <a:gd name="connsiteX0" fmla="*/ 8 w 3913086"/>
                <a:gd name="connsiteY0" fmla="*/ 184072 h 1128962"/>
                <a:gd name="connsiteX1" fmla="*/ 3862384 w 3913086"/>
                <a:gd name="connsiteY1" fmla="*/ 149355 h 1128962"/>
                <a:gd name="connsiteX2" fmla="*/ 3913086 w 3913086"/>
                <a:gd name="connsiteY2" fmla="*/ 176776 h 1128962"/>
                <a:gd name="connsiteX3" fmla="*/ 3913086 w 3913086"/>
                <a:gd name="connsiteY3" fmla="*/ 1128962 h 1128962"/>
                <a:gd name="connsiteX4" fmla="*/ 3897585 w 3913086"/>
                <a:gd name="connsiteY4" fmla="*/ 1117024 h 1128962"/>
                <a:gd name="connsiteX5" fmla="*/ 8 w 3913086"/>
                <a:gd name="connsiteY5" fmla="*/ 184072 h 1128962"/>
                <a:gd name="connsiteX0" fmla="*/ 8 w 3913086"/>
                <a:gd name="connsiteY0" fmla="*/ 81600 h 1026490"/>
                <a:gd name="connsiteX1" fmla="*/ 3862384 w 3913086"/>
                <a:gd name="connsiteY1" fmla="*/ 46883 h 1026490"/>
                <a:gd name="connsiteX2" fmla="*/ 3913086 w 3913086"/>
                <a:gd name="connsiteY2" fmla="*/ 74304 h 1026490"/>
                <a:gd name="connsiteX3" fmla="*/ 3913086 w 3913086"/>
                <a:gd name="connsiteY3" fmla="*/ 1026490 h 1026490"/>
                <a:gd name="connsiteX4" fmla="*/ 3897585 w 3913086"/>
                <a:gd name="connsiteY4" fmla="*/ 1014552 h 1026490"/>
                <a:gd name="connsiteX5" fmla="*/ 8 w 3913086"/>
                <a:gd name="connsiteY5" fmla="*/ 81600 h 1026490"/>
                <a:gd name="connsiteX0" fmla="*/ 0 w 3913078"/>
                <a:gd name="connsiteY0" fmla="*/ 121539 h 1066429"/>
                <a:gd name="connsiteX1" fmla="*/ 3913078 w 3913078"/>
                <a:gd name="connsiteY1" fmla="*/ 114243 h 1066429"/>
                <a:gd name="connsiteX2" fmla="*/ 3913078 w 3913078"/>
                <a:gd name="connsiteY2" fmla="*/ 1066429 h 1066429"/>
                <a:gd name="connsiteX3" fmla="*/ 3897577 w 3913078"/>
                <a:gd name="connsiteY3" fmla="*/ 1054491 h 1066429"/>
                <a:gd name="connsiteX4" fmla="*/ 0 w 3913078"/>
                <a:gd name="connsiteY4" fmla="*/ 121539 h 1066429"/>
                <a:gd name="connsiteX0" fmla="*/ 0 w 4045254"/>
                <a:gd name="connsiteY0" fmla="*/ 158950 h 1103840"/>
                <a:gd name="connsiteX1" fmla="*/ 4045254 w 4045254"/>
                <a:gd name="connsiteY1" fmla="*/ 88339 h 1103840"/>
                <a:gd name="connsiteX2" fmla="*/ 3913078 w 4045254"/>
                <a:gd name="connsiteY2" fmla="*/ 1103840 h 1103840"/>
                <a:gd name="connsiteX3" fmla="*/ 3897577 w 4045254"/>
                <a:gd name="connsiteY3" fmla="*/ 1091902 h 1103840"/>
                <a:gd name="connsiteX4" fmla="*/ 0 w 4045254"/>
                <a:gd name="connsiteY4" fmla="*/ 158950 h 1103840"/>
                <a:gd name="connsiteX0" fmla="*/ 0 w 4045254"/>
                <a:gd name="connsiteY0" fmla="*/ 158950 h 1103840"/>
                <a:gd name="connsiteX1" fmla="*/ 4045254 w 4045254"/>
                <a:gd name="connsiteY1" fmla="*/ 88339 h 1103840"/>
                <a:gd name="connsiteX2" fmla="*/ 3913078 w 4045254"/>
                <a:gd name="connsiteY2" fmla="*/ 1103840 h 1103840"/>
                <a:gd name="connsiteX3" fmla="*/ 0 w 4045254"/>
                <a:gd name="connsiteY3" fmla="*/ 158950 h 1103840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29229"/>
                <a:gd name="connsiteX1" fmla="*/ 4045254 w 4045254"/>
                <a:gd name="connsiteY1" fmla="*/ 88339 h 1029229"/>
                <a:gd name="connsiteX2" fmla="*/ 3719613 w 4045254"/>
                <a:gd name="connsiteY2" fmla="*/ 1029229 h 1029229"/>
                <a:gd name="connsiteX3" fmla="*/ 0 w 4045254"/>
                <a:gd name="connsiteY3" fmla="*/ 158950 h 1029229"/>
                <a:gd name="connsiteX0" fmla="*/ 0 w 4045254"/>
                <a:gd name="connsiteY0" fmla="*/ 158950 h 1044453"/>
                <a:gd name="connsiteX1" fmla="*/ 4045254 w 4045254"/>
                <a:gd name="connsiteY1" fmla="*/ 88339 h 1044453"/>
                <a:gd name="connsiteX2" fmla="*/ 3707787 w 4045254"/>
                <a:gd name="connsiteY2" fmla="*/ 1044453 h 1044453"/>
                <a:gd name="connsiteX3" fmla="*/ 0 w 4045254"/>
                <a:gd name="connsiteY3" fmla="*/ 158950 h 1044453"/>
                <a:gd name="connsiteX0" fmla="*/ 0 w 4045254"/>
                <a:gd name="connsiteY0" fmla="*/ 158950 h 1044453"/>
                <a:gd name="connsiteX1" fmla="*/ 4045254 w 4045254"/>
                <a:gd name="connsiteY1" fmla="*/ 88339 h 1044453"/>
                <a:gd name="connsiteX2" fmla="*/ 3707787 w 4045254"/>
                <a:gd name="connsiteY2" fmla="*/ 1044453 h 1044453"/>
                <a:gd name="connsiteX3" fmla="*/ 0 w 4045254"/>
                <a:gd name="connsiteY3" fmla="*/ 158950 h 1044453"/>
                <a:gd name="connsiteX0" fmla="*/ 0 w 4045254"/>
                <a:gd name="connsiteY0" fmla="*/ 110637 h 996140"/>
                <a:gd name="connsiteX1" fmla="*/ 4045254 w 4045254"/>
                <a:gd name="connsiteY1" fmla="*/ 40026 h 996140"/>
                <a:gd name="connsiteX2" fmla="*/ 3707787 w 4045254"/>
                <a:gd name="connsiteY2" fmla="*/ 996140 h 996140"/>
                <a:gd name="connsiteX3" fmla="*/ 0 w 4045254"/>
                <a:gd name="connsiteY3" fmla="*/ 110637 h 996140"/>
                <a:gd name="connsiteX0" fmla="*/ 0 w 4045254"/>
                <a:gd name="connsiteY0" fmla="*/ 342106 h 1227609"/>
                <a:gd name="connsiteX1" fmla="*/ 4045254 w 4045254"/>
                <a:gd name="connsiteY1" fmla="*/ 271495 h 1227609"/>
                <a:gd name="connsiteX2" fmla="*/ 3707787 w 4045254"/>
                <a:gd name="connsiteY2" fmla="*/ 1227609 h 1227609"/>
                <a:gd name="connsiteX3" fmla="*/ 0 w 4045254"/>
                <a:gd name="connsiteY3" fmla="*/ 342106 h 1227609"/>
                <a:gd name="connsiteX0" fmla="*/ 0 w 4045254"/>
                <a:gd name="connsiteY0" fmla="*/ 342106 h 1227609"/>
                <a:gd name="connsiteX1" fmla="*/ 4045254 w 4045254"/>
                <a:gd name="connsiteY1" fmla="*/ 271495 h 1227609"/>
                <a:gd name="connsiteX2" fmla="*/ 3707787 w 4045254"/>
                <a:gd name="connsiteY2" fmla="*/ 1227609 h 1227609"/>
                <a:gd name="connsiteX3" fmla="*/ 0 w 4045254"/>
                <a:gd name="connsiteY3" fmla="*/ 342106 h 1227609"/>
                <a:gd name="connsiteX0" fmla="*/ 0 w 4045254"/>
                <a:gd name="connsiteY0" fmla="*/ 342106 h 1227609"/>
                <a:gd name="connsiteX1" fmla="*/ 4045254 w 4045254"/>
                <a:gd name="connsiteY1" fmla="*/ 271495 h 1227609"/>
                <a:gd name="connsiteX2" fmla="*/ 3707787 w 4045254"/>
                <a:gd name="connsiteY2" fmla="*/ 1227609 h 1227609"/>
                <a:gd name="connsiteX3" fmla="*/ 0 w 4045254"/>
                <a:gd name="connsiteY3" fmla="*/ 342106 h 1227609"/>
                <a:gd name="connsiteX0" fmla="*/ 0 w 4123549"/>
                <a:gd name="connsiteY0" fmla="*/ 369121 h 1185256"/>
                <a:gd name="connsiteX1" fmla="*/ 4123549 w 4123549"/>
                <a:gd name="connsiteY1" fmla="*/ 229142 h 1185256"/>
                <a:gd name="connsiteX2" fmla="*/ 3786082 w 4123549"/>
                <a:gd name="connsiteY2" fmla="*/ 1185256 h 1185256"/>
                <a:gd name="connsiteX3" fmla="*/ 0 w 4123549"/>
                <a:gd name="connsiteY3" fmla="*/ 369121 h 1185256"/>
                <a:gd name="connsiteX0" fmla="*/ 0 w 4130629"/>
                <a:gd name="connsiteY0" fmla="*/ 346906 h 1219394"/>
                <a:gd name="connsiteX1" fmla="*/ 4130629 w 4130629"/>
                <a:gd name="connsiteY1" fmla="*/ 263280 h 1219394"/>
                <a:gd name="connsiteX2" fmla="*/ 3793162 w 4130629"/>
                <a:gd name="connsiteY2" fmla="*/ 1219394 h 1219394"/>
                <a:gd name="connsiteX3" fmla="*/ 0 w 4130629"/>
                <a:gd name="connsiteY3" fmla="*/ 346906 h 1219394"/>
                <a:gd name="connsiteX0" fmla="*/ 0 w 4130629"/>
                <a:gd name="connsiteY0" fmla="*/ 346906 h 1219394"/>
                <a:gd name="connsiteX1" fmla="*/ 4130629 w 4130629"/>
                <a:gd name="connsiteY1" fmla="*/ 263280 h 1219394"/>
                <a:gd name="connsiteX2" fmla="*/ 3793162 w 4130629"/>
                <a:gd name="connsiteY2" fmla="*/ 1219394 h 1219394"/>
                <a:gd name="connsiteX3" fmla="*/ 0 w 4130629"/>
                <a:gd name="connsiteY3" fmla="*/ 346906 h 1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629" h="1219394">
                  <a:moveTo>
                    <a:pt x="0" y="346906"/>
                  </a:moveTo>
                  <a:cubicBezTo>
                    <a:pt x="1517634" y="-282224"/>
                    <a:pt x="3478449" y="105798"/>
                    <a:pt x="4130629" y="263280"/>
                  </a:cubicBezTo>
                  <a:lnTo>
                    <a:pt x="3793162" y="1219394"/>
                  </a:lnTo>
                  <a:cubicBezTo>
                    <a:pt x="2700577" y="694650"/>
                    <a:pt x="1846281" y="368025"/>
                    <a:pt x="0" y="346906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A2CF3EF-DFD5-492C-BE88-7B077713A44E}"/>
              </a:ext>
            </a:extLst>
          </p:cNvPr>
          <p:cNvSpPr/>
          <p:nvPr/>
        </p:nvSpPr>
        <p:spPr>
          <a:xfrm>
            <a:off x="2216696" y="2132856"/>
            <a:ext cx="2501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4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감사합니다</a:t>
            </a:r>
            <a:endParaRPr lang="en-US" altLang="ko-KR" sz="4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D8A8C35-ED0E-4413-9EC5-DAAD533E5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80" y="6284356"/>
            <a:ext cx="2377445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2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5703347-2FEF-4844-8F6F-70A32042317D}"/>
              </a:ext>
            </a:extLst>
          </p:cNvPr>
          <p:cNvGrpSpPr/>
          <p:nvPr/>
        </p:nvGrpSpPr>
        <p:grpSpPr>
          <a:xfrm>
            <a:off x="-8011" y="4725144"/>
            <a:ext cx="9914011" cy="2179316"/>
            <a:chOff x="-8011" y="4725144"/>
            <a:chExt cx="9914011" cy="2179316"/>
          </a:xfrm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97EB2B9-4ECE-4411-AC93-169C5EA3CE47}"/>
                </a:ext>
              </a:extLst>
            </p:cNvPr>
            <p:cNvSpPr/>
            <p:nvPr/>
          </p:nvSpPr>
          <p:spPr>
            <a:xfrm>
              <a:off x="-8011" y="4725144"/>
              <a:ext cx="9914011" cy="2132856"/>
            </a:xfrm>
            <a:custGeom>
              <a:avLst/>
              <a:gdLst>
                <a:gd name="connsiteX0" fmla="*/ 9145594 w 9914011"/>
                <a:gd name="connsiteY0" fmla="*/ 26 h 2132856"/>
                <a:gd name="connsiteX1" fmla="*/ 9914011 w 9914011"/>
                <a:gd name="connsiteY1" fmla="*/ 35013 h 2132856"/>
                <a:gd name="connsiteX2" fmla="*/ 9914011 w 9914011"/>
                <a:gd name="connsiteY2" fmla="*/ 2132856 h 2132856"/>
                <a:gd name="connsiteX3" fmla="*/ 0 w 9914011"/>
                <a:gd name="connsiteY3" fmla="*/ 2132856 h 2132856"/>
                <a:gd name="connsiteX4" fmla="*/ 0 w 9914011"/>
                <a:gd name="connsiteY4" fmla="*/ 1355813 h 2132856"/>
                <a:gd name="connsiteX5" fmla="*/ 9145594 w 9914011"/>
                <a:gd name="connsiteY5" fmla="*/ 26 h 213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4011" h="2132856">
                  <a:moveTo>
                    <a:pt x="9145594" y="26"/>
                  </a:moveTo>
                  <a:cubicBezTo>
                    <a:pt x="9386707" y="631"/>
                    <a:pt x="9642064" y="11730"/>
                    <a:pt x="9914011" y="35013"/>
                  </a:cubicBezTo>
                  <a:lnTo>
                    <a:pt x="9914011" y="2132856"/>
                  </a:lnTo>
                  <a:lnTo>
                    <a:pt x="0" y="2132856"/>
                  </a:lnTo>
                  <a:lnTo>
                    <a:pt x="0" y="1355813"/>
                  </a:lnTo>
                  <a:cubicBezTo>
                    <a:pt x="5117428" y="2343238"/>
                    <a:pt x="5528912" y="-9040"/>
                    <a:pt x="9145594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D84C4EA0-C078-434F-A2E2-B77AF456B966}"/>
                </a:ext>
              </a:extLst>
            </p:cNvPr>
            <p:cNvSpPr/>
            <p:nvPr/>
          </p:nvSpPr>
          <p:spPr>
            <a:xfrm>
              <a:off x="-8011" y="4972240"/>
              <a:ext cx="9914011" cy="1885761"/>
            </a:xfrm>
            <a:custGeom>
              <a:avLst/>
              <a:gdLst>
                <a:gd name="connsiteX0" fmla="*/ 9914011 w 9914011"/>
                <a:gd name="connsiteY0" fmla="*/ 0 h 1885761"/>
                <a:gd name="connsiteX1" fmla="*/ 9893691 w 9914011"/>
                <a:gd name="connsiteY1" fmla="*/ 1066463 h 1885761"/>
                <a:gd name="connsiteX2" fmla="*/ 3005858 w 9914011"/>
                <a:gd name="connsiteY2" fmla="*/ 1780680 h 1885761"/>
                <a:gd name="connsiteX3" fmla="*/ 2583633 w 9914011"/>
                <a:gd name="connsiteY3" fmla="*/ 1885761 h 1885761"/>
                <a:gd name="connsiteX4" fmla="*/ 9351 w 9914011"/>
                <a:gd name="connsiteY4" fmla="*/ 1885761 h 1885761"/>
                <a:gd name="connsiteX5" fmla="*/ 8315 w 9914011"/>
                <a:gd name="connsiteY5" fmla="*/ 1785897 h 1885761"/>
                <a:gd name="connsiteX6" fmla="*/ 1111 w 9914011"/>
                <a:gd name="connsiteY6" fmla="*/ 1464536 h 1885761"/>
                <a:gd name="connsiteX7" fmla="*/ 0 w 9914011"/>
                <a:gd name="connsiteY7" fmla="*/ 1427764 h 1885761"/>
                <a:gd name="connsiteX8" fmla="*/ 0 w 9914011"/>
                <a:gd name="connsiteY8" fmla="*/ 381799 h 1885761"/>
                <a:gd name="connsiteX9" fmla="*/ 380729 w 9914011"/>
                <a:gd name="connsiteY9" fmla="*/ 491943 h 1885761"/>
                <a:gd name="connsiteX10" fmla="*/ 9914011 w 9914011"/>
                <a:gd name="connsiteY10" fmla="*/ 0 h 18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14011" h="1885761">
                  <a:moveTo>
                    <a:pt x="9914011" y="0"/>
                  </a:moveTo>
                  <a:lnTo>
                    <a:pt x="9893691" y="1066463"/>
                  </a:lnTo>
                  <a:cubicBezTo>
                    <a:pt x="7419166" y="235248"/>
                    <a:pt x="5199156" y="1195249"/>
                    <a:pt x="3005858" y="1780680"/>
                  </a:cubicBezTo>
                  <a:lnTo>
                    <a:pt x="2583633" y="1885761"/>
                  </a:lnTo>
                  <a:lnTo>
                    <a:pt x="9351" y="1885761"/>
                  </a:lnTo>
                  <a:lnTo>
                    <a:pt x="8315" y="1785897"/>
                  </a:lnTo>
                  <a:cubicBezTo>
                    <a:pt x="6628" y="1673955"/>
                    <a:pt x="4048" y="1568040"/>
                    <a:pt x="1111" y="1464536"/>
                  </a:cubicBezTo>
                  <a:lnTo>
                    <a:pt x="0" y="1427764"/>
                  </a:lnTo>
                  <a:lnTo>
                    <a:pt x="0" y="381799"/>
                  </a:lnTo>
                  <a:lnTo>
                    <a:pt x="380729" y="491943"/>
                  </a:lnTo>
                  <a:cubicBezTo>
                    <a:pt x="4464704" y="1601867"/>
                    <a:pt x="6712612" y="0"/>
                    <a:pt x="991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CA843C39-B460-4D3A-9DC9-DE9A84D80FC9}"/>
                </a:ext>
              </a:extLst>
            </p:cNvPr>
            <p:cNvSpPr/>
            <p:nvPr/>
          </p:nvSpPr>
          <p:spPr>
            <a:xfrm>
              <a:off x="6126574" y="5298743"/>
              <a:ext cx="3771415" cy="1264916"/>
            </a:xfrm>
            <a:custGeom>
              <a:avLst/>
              <a:gdLst>
                <a:gd name="connsiteX0" fmla="*/ 2527512 w 3771415"/>
                <a:gd name="connsiteY0" fmla="*/ 2332 h 1264916"/>
                <a:gd name="connsiteX1" fmla="*/ 3720713 w 3771415"/>
                <a:gd name="connsiteY1" fmla="*/ 285309 h 1264916"/>
                <a:gd name="connsiteX2" fmla="*/ 3771415 w 3771415"/>
                <a:gd name="connsiteY2" fmla="*/ 312730 h 1264916"/>
                <a:gd name="connsiteX3" fmla="*/ 3771415 w 3771415"/>
                <a:gd name="connsiteY3" fmla="*/ 1264916 h 1264916"/>
                <a:gd name="connsiteX4" fmla="*/ 3755914 w 3771415"/>
                <a:gd name="connsiteY4" fmla="*/ 1252978 h 1264916"/>
                <a:gd name="connsiteX5" fmla="*/ 0 w 3771415"/>
                <a:gd name="connsiteY5" fmla="*/ 835272 h 1264916"/>
                <a:gd name="connsiteX6" fmla="*/ 2527512 w 3771415"/>
                <a:gd name="connsiteY6" fmla="*/ 2332 h 126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1415" h="1264916">
                  <a:moveTo>
                    <a:pt x="2527512" y="2332"/>
                  </a:moveTo>
                  <a:cubicBezTo>
                    <a:pt x="2952813" y="17924"/>
                    <a:pt x="3360411" y="111740"/>
                    <a:pt x="3720713" y="285309"/>
                  </a:cubicBezTo>
                  <a:lnTo>
                    <a:pt x="3771415" y="312730"/>
                  </a:lnTo>
                  <a:lnTo>
                    <a:pt x="3771415" y="1264916"/>
                  </a:lnTo>
                  <a:lnTo>
                    <a:pt x="3755914" y="1252978"/>
                  </a:lnTo>
                  <a:cubicBezTo>
                    <a:pt x="2918289" y="630705"/>
                    <a:pt x="1932209" y="264863"/>
                    <a:pt x="0" y="835272"/>
                  </a:cubicBezTo>
                  <a:cubicBezTo>
                    <a:pt x="755496" y="252866"/>
                    <a:pt x="1676910" y="-28852"/>
                    <a:pt x="2527512" y="23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E53DE9CD-1995-42F8-952E-C7B44C3A1097}"/>
                </a:ext>
              </a:extLst>
            </p:cNvPr>
            <p:cNvSpPr/>
            <p:nvPr/>
          </p:nvSpPr>
          <p:spPr>
            <a:xfrm rot="20435719" flipH="1" flipV="1">
              <a:off x="2505945" y="6614397"/>
              <a:ext cx="1416849" cy="290063"/>
            </a:xfrm>
            <a:custGeom>
              <a:avLst/>
              <a:gdLst>
                <a:gd name="connsiteX0" fmla="*/ 0 w 1416849"/>
                <a:gd name="connsiteY0" fmla="*/ 192150 h 290063"/>
                <a:gd name="connsiteX1" fmla="*/ 586466 w 1416849"/>
                <a:gd name="connsiteY1" fmla="*/ 1468 h 290063"/>
                <a:gd name="connsiteX2" fmla="*/ 593386 w 1416849"/>
                <a:gd name="connsiteY2" fmla="*/ 0 h 290063"/>
                <a:gd name="connsiteX3" fmla="*/ 1416849 w 1416849"/>
                <a:gd name="connsiteY3" fmla="*/ 290063 h 290063"/>
                <a:gd name="connsiteX4" fmla="*/ 1217936 w 1416849"/>
                <a:gd name="connsiteY4" fmla="*/ 263594 h 290063"/>
                <a:gd name="connsiteX5" fmla="*/ 0 w 1416849"/>
                <a:gd name="connsiteY5" fmla="*/ 192150 h 2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849" h="290063">
                  <a:moveTo>
                    <a:pt x="0" y="192150"/>
                  </a:moveTo>
                  <a:cubicBezTo>
                    <a:pt x="189704" y="113509"/>
                    <a:pt x="386333" y="50760"/>
                    <a:pt x="586466" y="1468"/>
                  </a:cubicBezTo>
                  <a:lnTo>
                    <a:pt x="593386" y="0"/>
                  </a:lnTo>
                  <a:lnTo>
                    <a:pt x="1416849" y="290063"/>
                  </a:lnTo>
                  <a:lnTo>
                    <a:pt x="1217936" y="263594"/>
                  </a:lnTo>
                  <a:cubicBezTo>
                    <a:pt x="861142" y="221803"/>
                    <a:pt x="461570" y="197430"/>
                    <a:pt x="0" y="192150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00D325C8-1208-4B20-9DDC-91EA83094225}"/>
              </a:ext>
            </a:extLst>
          </p:cNvPr>
          <p:cNvSpPr/>
          <p:nvPr/>
        </p:nvSpPr>
        <p:spPr>
          <a:xfrm>
            <a:off x="798523" y="1724497"/>
            <a:ext cx="28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ARGO ELECTRONICS</a:t>
            </a:r>
          </a:p>
          <a:p>
            <a:pPr fontAlgn="base"/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C/O/N/T/E/N/T/S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7C35FE97-D0E5-45CB-B0E0-F3F24223F4B9}"/>
              </a:ext>
            </a:extLst>
          </p:cNvPr>
          <p:cNvSpPr/>
          <p:nvPr/>
        </p:nvSpPr>
        <p:spPr>
          <a:xfrm>
            <a:off x="890830" y="1510582"/>
            <a:ext cx="1587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12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B336DE3-E0B7-4196-AB32-6F5A8226BB79}"/>
              </a:ext>
            </a:extLst>
          </p:cNvPr>
          <p:cNvGrpSpPr/>
          <p:nvPr/>
        </p:nvGrpSpPr>
        <p:grpSpPr>
          <a:xfrm>
            <a:off x="4369789" y="1618261"/>
            <a:ext cx="3992400" cy="877587"/>
            <a:chOff x="4369789" y="1618261"/>
            <a:chExt cx="3992400" cy="877587"/>
          </a:xfrm>
        </p:grpSpPr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CACBA854-C853-4254-99E5-901660691E33}"/>
                </a:ext>
              </a:extLst>
            </p:cNvPr>
            <p:cNvGrpSpPr/>
            <p:nvPr/>
          </p:nvGrpSpPr>
          <p:grpSpPr>
            <a:xfrm>
              <a:off x="4369789" y="1618261"/>
              <a:ext cx="3992400" cy="344898"/>
              <a:chOff x="1340768" y="2792760"/>
              <a:chExt cx="3992400" cy="344898"/>
            </a:xfrm>
          </p:grpSpPr>
          <p:sp>
            <p:nvSpPr>
              <p:cNvPr id="149" name="모서리가 둥근 직사각형 28">
                <a:extLst>
                  <a:ext uri="{FF2B5EF4-FFF2-40B4-BE49-F238E27FC236}">
                    <a16:creationId xmlns:a16="http://schemas.microsoft.com/office/drawing/2014/main" id="{0FC616C0-615A-40EA-879D-9B7209F9F42F}"/>
                  </a:ext>
                </a:extLst>
              </p:cNvPr>
              <p:cNvSpPr/>
              <p:nvPr/>
            </p:nvSpPr>
            <p:spPr>
              <a:xfrm>
                <a:off x="1340768" y="2792760"/>
                <a:ext cx="3992400" cy="3386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 b="1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150" name="모서리가 둥근 직사각형 7">
                <a:extLst>
                  <a:ext uri="{FF2B5EF4-FFF2-40B4-BE49-F238E27FC236}">
                    <a16:creationId xmlns:a16="http://schemas.microsoft.com/office/drawing/2014/main" id="{2E2E35ED-8803-4525-AAB4-EC82E3BDC04A}"/>
                  </a:ext>
                </a:extLst>
              </p:cNvPr>
              <p:cNvSpPr/>
              <p:nvPr/>
            </p:nvSpPr>
            <p:spPr>
              <a:xfrm>
                <a:off x="1340768" y="2792760"/>
                <a:ext cx="417165" cy="338640"/>
              </a:xfrm>
              <a:custGeom>
                <a:avLst/>
                <a:gdLst/>
                <a:ahLst/>
                <a:cxnLst/>
                <a:rect l="l" t="t" r="r" b="b"/>
                <a:pathLst>
                  <a:path w="417165" h="338640">
                    <a:moveTo>
                      <a:pt x="169320" y="0"/>
                    </a:moveTo>
                    <a:lnTo>
                      <a:pt x="417165" y="0"/>
                    </a:lnTo>
                    <a:lnTo>
                      <a:pt x="417165" y="338640"/>
                    </a:lnTo>
                    <a:lnTo>
                      <a:pt x="169320" y="338640"/>
                    </a:lnTo>
                    <a:cubicBezTo>
                      <a:pt x="75807" y="338640"/>
                      <a:pt x="0" y="262833"/>
                      <a:pt x="0" y="169320"/>
                    </a:cubicBezTo>
                    <a:cubicBezTo>
                      <a:pt x="0" y="75807"/>
                      <a:pt x="75807" y="0"/>
                      <a:pt x="169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>
                    <a:latin typeface="KoPub돋움체 Medium" pitchFamily="2" charset="-127"/>
                    <a:ea typeface="KoPub돋움체 Medium" pitchFamily="2" charset="-127"/>
                  </a:rPr>
                  <a:t>1</a:t>
                </a:r>
                <a:endParaRPr lang="ko-KR" altLang="en-US" sz="1600" b="1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151" name="직사각형 150">
                <a:extLst>
                  <a:ext uri="{FF2B5EF4-FFF2-40B4-BE49-F238E27FC236}">
                    <a16:creationId xmlns:a16="http://schemas.microsoft.com/office/drawing/2014/main" id="{4EB0A0E1-0B82-401C-A256-B93975233749}"/>
                  </a:ext>
                </a:extLst>
              </p:cNvPr>
              <p:cNvSpPr/>
              <p:nvPr/>
            </p:nvSpPr>
            <p:spPr>
              <a:xfrm>
                <a:off x="1757933" y="2799104"/>
                <a:ext cx="8899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z="16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회사소개</a:t>
                </a:r>
                <a:endParaRPr lang="ko-KR" altLang="en-US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2" charset="-127"/>
                  <a:ea typeface="KoPub돋움체 Medium" pitchFamily="2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2" name="그룹 151">
              <a:extLst>
                <a:ext uri="{FF2B5EF4-FFF2-40B4-BE49-F238E27FC236}">
                  <a16:creationId xmlns:a16="http://schemas.microsoft.com/office/drawing/2014/main" id="{C24CC419-94ED-4C9A-981E-FFA55539D0A1}"/>
                </a:ext>
              </a:extLst>
            </p:cNvPr>
            <p:cNvGrpSpPr/>
            <p:nvPr/>
          </p:nvGrpSpPr>
          <p:grpSpPr>
            <a:xfrm>
              <a:off x="4369789" y="2150950"/>
              <a:ext cx="3992400" cy="344898"/>
              <a:chOff x="1340768" y="2792760"/>
              <a:chExt cx="3992400" cy="344898"/>
            </a:xfrm>
          </p:grpSpPr>
          <p:sp>
            <p:nvSpPr>
              <p:cNvPr id="153" name="모서리가 둥근 직사각형 28">
                <a:extLst>
                  <a:ext uri="{FF2B5EF4-FFF2-40B4-BE49-F238E27FC236}">
                    <a16:creationId xmlns:a16="http://schemas.microsoft.com/office/drawing/2014/main" id="{1518F5CB-9CA6-4794-82DF-6E83C8F5475D}"/>
                  </a:ext>
                </a:extLst>
              </p:cNvPr>
              <p:cNvSpPr/>
              <p:nvPr/>
            </p:nvSpPr>
            <p:spPr>
              <a:xfrm>
                <a:off x="1340768" y="2792760"/>
                <a:ext cx="3992400" cy="3386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 b="1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154" name="모서리가 둥근 직사각형 7">
                <a:extLst>
                  <a:ext uri="{FF2B5EF4-FFF2-40B4-BE49-F238E27FC236}">
                    <a16:creationId xmlns:a16="http://schemas.microsoft.com/office/drawing/2014/main" id="{61D92869-3FD4-4F4E-95E6-B116F3846A11}"/>
                  </a:ext>
                </a:extLst>
              </p:cNvPr>
              <p:cNvSpPr/>
              <p:nvPr/>
            </p:nvSpPr>
            <p:spPr>
              <a:xfrm>
                <a:off x="1340768" y="2792760"/>
                <a:ext cx="417165" cy="338640"/>
              </a:xfrm>
              <a:custGeom>
                <a:avLst/>
                <a:gdLst/>
                <a:ahLst/>
                <a:cxnLst/>
                <a:rect l="l" t="t" r="r" b="b"/>
                <a:pathLst>
                  <a:path w="417165" h="338640">
                    <a:moveTo>
                      <a:pt x="169320" y="0"/>
                    </a:moveTo>
                    <a:lnTo>
                      <a:pt x="417165" y="0"/>
                    </a:lnTo>
                    <a:lnTo>
                      <a:pt x="417165" y="338640"/>
                    </a:lnTo>
                    <a:lnTo>
                      <a:pt x="169320" y="338640"/>
                    </a:lnTo>
                    <a:cubicBezTo>
                      <a:pt x="75807" y="338640"/>
                      <a:pt x="0" y="262833"/>
                      <a:pt x="0" y="169320"/>
                    </a:cubicBezTo>
                    <a:cubicBezTo>
                      <a:pt x="0" y="75807"/>
                      <a:pt x="75807" y="0"/>
                      <a:pt x="169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>
                    <a:latin typeface="KoPub돋움체 Medium" pitchFamily="2" charset="-127"/>
                    <a:ea typeface="KoPub돋움체 Medium" pitchFamily="2" charset="-127"/>
                  </a:rPr>
                  <a:t>2</a:t>
                </a:r>
                <a:endParaRPr lang="ko-KR" altLang="en-US" sz="1600" b="1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155" name="직사각형 154">
                <a:extLst>
                  <a:ext uri="{FF2B5EF4-FFF2-40B4-BE49-F238E27FC236}">
                    <a16:creationId xmlns:a16="http://schemas.microsoft.com/office/drawing/2014/main" id="{6A640DCD-7064-4E94-918A-CD9D80BE7A67}"/>
                  </a:ext>
                </a:extLst>
              </p:cNvPr>
              <p:cNvSpPr/>
              <p:nvPr/>
            </p:nvSpPr>
            <p:spPr>
              <a:xfrm>
                <a:off x="1757933" y="2799104"/>
                <a:ext cx="22894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z="16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제품소개 </a:t>
                </a:r>
                <a:r>
                  <a:rPr lang="en-US" altLang="ko-KR" sz="16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– </a:t>
                </a:r>
                <a:r>
                  <a:rPr lang="ko-KR" altLang="en-US" sz="1600" b="1" dirty="0" err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로미</a:t>
                </a:r>
                <a:r>
                  <a:rPr lang="en-US" altLang="ko-KR" sz="16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(</a:t>
                </a:r>
                <a:r>
                  <a:rPr lang="ko-KR" altLang="en-US" sz="1600" b="1" dirty="0" err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키즈농구</a:t>
                </a:r>
                <a:r>
                  <a:rPr lang="en-US" altLang="ko-KR" sz="16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2" charset="-127"/>
                    <a:ea typeface="KoPub돋움체 Medium" pitchFamily="2" charset="-127"/>
                    <a:cs typeface="Arial" panose="020B0604020202020204" pitchFamily="34" charset="0"/>
                  </a:rPr>
                  <a:t>)</a:t>
                </a:r>
                <a:endParaRPr lang="ko-KR" altLang="en-US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2" charset="-127"/>
                  <a:ea typeface="KoPub돋움체 Medium" pitchFamily="2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모서리가 둥근 직사각형 28">
            <a:extLst>
              <a:ext uri="{FF2B5EF4-FFF2-40B4-BE49-F238E27FC236}">
                <a16:creationId xmlns:a16="http://schemas.microsoft.com/office/drawing/2014/main" id="{1518F5CB-9CA6-4794-82DF-6E83C8F5475D}"/>
              </a:ext>
            </a:extLst>
          </p:cNvPr>
          <p:cNvSpPr/>
          <p:nvPr/>
        </p:nvSpPr>
        <p:spPr>
          <a:xfrm>
            <a:off x="4376936" y="2652054"/>
            <a:ext cx="3992400" cy="338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b="1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9" name="모서리가 둥근 직사각형 7">
            <a:extLst>
              <a:ext uri="{FF2B5EF4-FFF2-40B4-BE49-F238E27FC236}">
                <a16:creationId xmlns:a16="http://schemas.microsoft.com/office/drawing/2014/main" id="{61D92869-3FD4-4F4E-95E6-B116F3846A11}"/>
              </a:ext>
            </a:extLst>
          </p:cNvPr>
          <p:cNvSpPr/>
          <p:nvPr/>
        </p:nvSpPr>
        <p:spPr>
          <a:xfrm>
            <a:off x="4376936" y="2652054"/>
            <a:ext cx="417165" cy="338640"/>
          </a:xfrm>
          <a:custGeom>
            <a:avLst/>
            <a:gdLst/>
            <a:ahLst/>
            <a:cxnLst/>
            <a:rect l="l" t="t" r="r" b="b"/>
            <a:pathLst>
              <a:path w="417165" h="338640">
                <a:moveTo>
                  <a:pt x="169320" y="0"/>
                </a:moveTo>
                <a:lnTo>
                  <a:pt x="417165" y="0"/>
                </a:lnTo>
                <a:lnTo>
                  <a:pt x="417165" y="338640"/>
                </a:lnTo>
                <a:lnTo>
                  <a:pt x="169320" y="338640"/>
                </a:lnTo>
                <a:cubicBezTo>
                  <a:pt x="75807" y="338640"/>
                  <a:pt x="0" y="262833"/>
                  <a:pt x="0" y="169320"/>
                </a:cubicBezTo>
                <a:cubicBezTo>
                  <a:pt x="0" y="75807"/>
                  <a:pt x="75807" y="0"/>
                  <a:pt x="169320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KoPub돋움체 Medium" pitchFamily="2" charset="-127"/>
                <a:ea typeface="KoPub돋움체 Medium" pitchFamily="2" charset="-127"/>
              </a:rPr>
              <a:t>3</a:t>
            </a:r>
            <a:endParaRPr lang="ko-KR" altLang="en-US" sz="1600" b="1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A640DCD-7064-4E94-918A-CD9D80BE7A67}"/>
              </a:ext>
            </a:extLst>
          </p:cNvPr>
          <p:cNvSpPr/>
          <p:nvPr/>
        </p:nvSpPr>
        <p:spPr>
          <a:xfrm>
            <a:off x="4794101" y="2658398"/>
            <a:ext cx="3171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제품소개 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– </a:t>
            </a:r>
            <a:r>
              <a:rPr lang="ko-KR" altLang="en-US" sz="16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슈퍼볼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(</a:t>
            </a:r>
            <a:r>
              <a:rPr lang="ko-KR" altLang="en-US" sz="16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프라이즈아케이드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)</a:t>
            </a:r>
            <a:endParaRPr lang="ko-KR" altLang="en-US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itchFamily="2" charset="-127"/>
              <a:ea typeface="KoPub돋움체 Medium" pitchFamily="2" charset="-127"/>
              <a:cs typeface="Arial" panose="020B0604020202020204" pitchFamily="34" charset="0"/>
            </a:endParaRPr>
          </a:p>
        </p:txBody>
      </p:sp>
      <p:sp>
        <p:nvSpPr>
          <p:cNvPr id="31" name="모서리가 둥근 직사각형 28">
            <a:extLst>
              <a:ext uri="{FF2B5EF4-FFF2-40B4-BE49-F238E27FC236}">
                <a16:creationId xmlns:a16="http://schemas.microsoft.com/office/drawing/2014/main" id="{1518F5CB-9CA6-4794-82DF-6E83C8F5475D}"/>
              </a:ext>
            </a:extLst>
          </p:cNvPr>
          <p:cNvSpPr/>
          <p:nvPr/>
        </p:nvSpPr>
        <p:spPr>
          <a:xfrm>
            <a:off x="4376936" y="3162368"/>
            <a:ext cx="3992400" cy="338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b="1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2" name="모서리가 둥근 직사각형 7">
            <a:extLst>
              <a:ext uri="{FF2B5EF4-FFF2-40B4-BE49-F238E27FC236}">
                <a16:creationId xmlns:a16="http://schemas.microsoft.com/office/drawing/2014/main" id="{61D92869-3FD4-4F4E-95E6-B116F3846A11}"/>
              </a:ext>
            </a:extLst>
          </p:cNvPr>
          <p:cNvSpPr/>
          <p:nvPr/>
        </p:nvSpPr>
        <p:spPr>
          <a:xfrm>
            <a:off x="4376936" y="3156110"/>
            <a:ext cx="417165" cy="338640"/>
          </a:xfrm>
          <a:custGeom>
            <a:avLst/>
            <a:gdLst/>
            <a:ahLst/>
            <a:cxnLst/>
            <a:rect l="l" t="t" r="r" b="b"/>
            <a:pathLst>
              <a:path w="417165" h="338640">
                <a:moveTo>
                  <a:pt x="169320" y="0"/>
                </a:moveTo>
                <a:lnTo>
                  <a:pt x="417165" y="0"/>
                </a:lnTo>
                <a:lnTo>
                  <a:pt x="417165" y="338640"/>
                </a:lnTo>
                <a:lnTo>
                  <a:pt x="169320" y="338640"/>
                </a:lnTo>
                <a:cubicBezTo>
                  <a:pt x="75807" y="338640"/>
                  <a:pt x="0" y="262833"/>
                  <a:pt x="0" y="169320"/>
                </a:cubicBezTo>
                <a:cubicBezTo>
                  <a:pt x="0" y="75807"/>
                  <a:pt x="75807" y="0"/>
                  <a:pt x="169320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KoPub돋움체 Medium" pitchFamily="2" charset="-127"/>
                <a:ea typeface="KoPub돋움체 Medium" pitchFamily="2" charset="-127"/>
              </a:rPr>
              <a:t>4</a:t>
            </a:r>
            <a:endParaRPr lang="ko-KR" altLang="en-US" sz="1600" b="1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A640DCD-7064-4E94-918A-CD9D80BE7A67}"/>
              </a:ext>
            </a:extLst>
          </p:cNvPr>
          <p:cNvSpPr/>
          <p:nvPr/>
        </p:nvSpPr>
        <p:spPr>
          <a:xfrm>
            <a:off x="4794101" y="3162454"/>
            <a:ext cx="2876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제품소개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 – </a:t>
            </a:r>
            <a:r>
              <a:rPr lang="ko-KR" altLang="en-US" sz="16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틱텍톡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(</a:t>
            </a:r>
            <a:r>
              <a: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블록 아케이드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)</a:t>
            </a:r>
            <a:endParaRPr lang="ko-KR" altLang="en-US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itchFamily="2" charset="-127"/>
              <a:ea typeface="KoPub돋움체 Medium" pitchFamily="2" charset="-127"/>
              <a:cs typeface="Arial" panose="020B0604020202020204" pitchFamily="34" charset="0"/>
            </a:endParaRPr>
          </a:p>
        </p:txBody>
      </p:sp>
      <p:sp>
        <p:nvSpPr>
          <p:cNvPr id="34" name="모서리가 둥근 직사각형 28">
            <a:extLst>
              <a:ext uri="{FF2B5EF4-FFF2-40B4-BE49-F238E27FC236}">
                <a16:creationId xmlns:a16="http://schemas.microsoft.com/office/drawing/2014/main" id="{1518F5CB-9CA6-4794-82DF-6E83C8F5475D}"/>
              </a:ext>
            </a:extLst>
          </p:cNvPr>
          <p:cNvSpPr/>
          <p:nvPr/>
        </p:nvSpPr>
        <p:spPr>
          <a:xfrm>
            <a:off x="4376936" y="3660166"/>
            <a:ext cx="3992400" cy="338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b="1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5" name="모서리가 둥근 직사각형 7">
            <a:extLst>
              <a:ext uri="{FF2B5EF4-FFF2-40B4-BE49-F238E27FC236}">
                <a16:creationId xmlns:a16="http://schemas.microsoft.com/office/drawing/2014/main" id="{61D92869-3FD4-4F4E-95E6-B116F3846A11}"/>
              </a:ext>
            </a:extLst>
          </p:cNvPr>
          <p:cNvSpPr/>
          <p:nvPr/>
        </p:nvSpPr>
        <p:spPr>
          <a:xfrm>
            <a:off x="4376936" y="3660166"/>
            <a:ext cx="417165" cy="338640"/>
          </a:xfrm>
          <a:custGeom>
            <a:avLst/>
            <a:gdLst/>
            <a:ahLst/>
            <a:cxnLst/>
            <a:rect l="l" t="t" r="r" b="b"/>
            <a:pathLst>
              <a:path w="417165" h="338640">
                <a:moveTo>
                  <a:pt x="169320" y="0"/>
                </a:moveTo>
                <a:lnTo>
                  <a:pt x="417165" y="0"/>
                </a:lnTo>
                <a:lnTo>
                  <a:pt x="417165" y="338640"/>
                </a:lnTo>
                <a:lnTo>
                  <a:pt x="169320" y="338640"/>
                </a:lnTo>
                <a:cubicBezTo>
                  <a:pt x="75807" y="338640"/>
                  <a:pt x="0" y="262833"/>
                  <a:pt x="0" y="169320"/>
                </a:cubicBezTo>
                <a:cubicBezTo>
                  <a:pt x="0" y="75807"/>
                  <a:pt x="75807" y="0"/>
                  <a:pt x="169320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KoPub돋움체 Medium" pitchFamily="2" charset="-127"/>
                <a:ea typeface="KoPub돋움체 Medium" pitchFamily="2" charset="-127"/>
              </a:rPr>
              <a:t>5</a:t>
            </a:r>
            <a:endParaRPr lang="ko-KR" altLang="en-US" sz="1600" b="1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A640DCD-7064-4E94-918A-CD9D80BE7A67}"/>
              </a:ext>
            </a:extLst>
          </p:cNvPr>
          <p:cNvSpPr/>
          <p:nvPr/>
        </p:nvSpPr>
        <p:spPr>
          <a:xfrm>
            <a:off x="4794101" y="3666510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제품소개 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- </a:t>
            </a:r>
            <a:r>
              <a:rPr lang="ko-KR" altLang="en-US" sz="16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탑코인노래방부스</a:t>
            </a:r>
            <a:endParaRPr lang="ko-KR" altLang="en-US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itchFamily="2" charset="-127"/>
              <a:ea typeface="KoPub돋움체 Medium" pitchFamily="2" charset="-127"/>
              <a:cs typeface="Arial" panose="020B0604020202020204" pitchFamily="34" charset="0"/>
            </a:endParaRPr>
          </a:p>
        </p:txBody>
      </p:sp>
      <p:sp>
        <p:nvSpPr>
          <p:cNvPr id="37" name="모서리가 둥근 직사각형 28">
            <a:extLst>
              <a:ext uri="{FF2B5EF4-FFF2-40B4-BE49-F238E27FC236}">
                <a16:creationId xmlns:a16="http://schemas.microsoft.com/office/drawing/2014/main" id="{BF63756D-BE14-4F4D-9513-7098B09CD6B1}"/>
              </a:ext>
            </a:extLst>
          </p:cNvPr>
          <p:cNvSpPr/>
          <p:nvPr/>
        </p:nvSpPr>
        <p:spPr>
          <a:xfrm>
            <a:off x="4369789" y="4127876"/>
            <a:ext cx="3992400" cy="338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b="1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8" name="모서리가 둥근 직사각형 7">
            <a:extLst>
              <a:ext uri="{FF2B5EF4-FFF2-40B4-BE49-F238E27FC236}">
                <a16:creationId xmlns:a16="http://schemas.microsoft.com/office/drawing/2014/main" id="{A6215F47-8CDA-4D0F-BD3E-958155C532D2}"/>
              </a:ext>
            </a:extLst>
          </p:cNvPr>
          <p:cNvSpPr/>
          <p:nvPr/>
        </p:nvSpPr>
        <p:spPr>
          <a:xfrm>
            <a:off x="4369789" y="4127876"/>
            <a:ext cx="417165" cy="338640"/>
          </a:xfrm>
          <a:custGeom>
            <a:avLst/>
            <a:gdLst/>
            <a:ahLst/>
            <a:cxnLst/>
            <a:rect l="l" t="t" r="r" b="b"/>
            <a:pathLst>
              <a:path w="417165" h="338640">
                <a:moveTo>
                  <a:pt x="169320" y="0"/>
                </a:moveTo>
                <a:lnTo>
                  <a:pt x="417165" y="0"/>
                </a:lnTo>
                <a:lnTo>
                  <a:pt x="417165" y="338640"/>
                </a:lnTo>
                <a:lnTo>
                  <a:pt x="169320" y="338640"/>
                </a:lnTo>
                <a:cubicBezTo>
                  <a:pt x="75807" y="338640"/>
                  <a:pt x="0" y="262833"/>
                  <a:pt x="0" y="169320"/>
                </a:cubicBezTo>
                <a:cubicBezTo>
                  <a:pt x="0" y="75807"/>
                  <a:pt x="75807" y="0"/>
                  <a:pt x="169320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KoPub돋움체 Medium" pitchFamily="2" charset="-127"/>
                <a:ea typeface="KoPub돋움체 Medium" pitchFamily="2" charset="-127"/>
              </a:rPr>
              <a:t>6</a:t>
            </a:r>
            <a:endParaRPr lang="ko-KR" altLang="en-US" sz="1600" b="1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1391CC3-3311-40CA-85BC-7AC47F2D7B91}"/>
              </a:ext>
            </a:extLst>
          </p:cNvPr>
          <p:cNvSpPr/>
          <p:nvPr/>
        </p:nvSpPr>
        <p:spPr>
          <a:xfrm>
            <a:off x="4786954" y="4134220"/>
            <a:ext cx="3451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제품소개 </a:t>
            </a:r>
            <a:r>
              <a:rPr lang="en-US" altLang="ko-KR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Arial" panose="020B0604020202020204" pitchFamily="34" charset="0"/>
              </a:rPr>
              <a:t>– ALSKA FRIENDS(NEW)</a:t>
            </a:r>
            <a:endParaRPr lang="ko-KR" altLang="en-US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itchFamily="2" charset="-127"/>
              <a:ea typeface="KoPub돋움체 Medium" pitchFamily="2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>
            <a:extLst>
              <a:ext uri="{FF2B5EF4-FFF2-40B4-BE49-F238E27FC236}">
                <a16:creationId xmlns:a16="http://schemas.microsoft.com/office/drawing/2014/main" id="{D4C154D6-6D03-48D7-BF51-25A314DC7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9369" b="3354"/>
          <a:stretch/>
        </p:blipFill>
        <p:spPr bwMode="auto">
          <a:xfrm>
            <a:off x="0" y="2152909"/>
            <a:ext cx="9907200" cy="444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1. </a:t>
            </a:r>
            <a:r>
              <a:rPr lang="ko-KR" altLang="en-US" sz="2800" b="1" spc="-15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회사소개</a:t>
            </a: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B4C9078B-B0C8-4CF6-85EA-86D74D2BBADD}"/>
              </a:ext>
            </a:extLst>
          </p:cNvPr>
          <p:cNvGrpSpPr/>
          <p:nvPr/>
        </p:nvGrpSpPr>
        <p:grpSpPr>
          <a:xfrm>
            <a:off x="560388" y="1327447"/>
            <a:ext cx="6399912" cy="5093005"/>
            <a:chOff x="526824" y="1360326"/>
            <a:chExt cx="6399912" cy="5093005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79F8C3F-6EBB-4AAE-9C19-F43223F50971}"/>
                </a:ext>
              </a:extLst>
            </p:cNvPr>
            <p:cNvGrpSpPr/>
            <p:nvPr/>
          </p:nvGrpSpPr>
          <p:grpSpPr>
            <a:xfrm rot="10800000">
              <a:off x="526824" y="1360326"/>
              <a:ext cx="496472" cy="5093005"/>
              <a:chOff x="1924416" y="4664968"/>
              <a:chExt cx="496472" cy="4176464"/>
            </a:xfrm>
          </p:grpSpPr>
          <p:sp>
            <p:nvSpPr>
              <p:cNvPr id="46" name="직각 삼각형 3">
                <a:extLst>
                  <a:ext uri="{FF2B5EF4-FFF2-40B4-BE49-F238E27FC236}">
                    <a16:creationId xmlns:a16="http://schemas.microsoft.com/office/drawing/2014/main" id="{FD19B56C-3A3D-49A5-87C2-12D3F3526420}"/>
                  </a:ext>
                </a:extLst>
              </p:cNvPr>
              <p:cNvSpPr/>
              <p:nvPr/>
            </p:nvSpPr>
            <p:spPr>
              <a:xfrm flipH="1">
                <a:off x="1988840" y="4664968"/>
                <a:ext cx="432048" cy="4176464"/>
              </a:xfrm>
              <a:custGeom>
                <a:avLst/>
                <a:gdLst/>
                <a:ahLst/>
                <a:cxnLst/>
                <a:rect l="l" t="t" r="r" b="b"/>
                <a:pathLst>
                  <a:path w="432048" h="4176464">
                    <a:moveTo>
                      <a:pt x="0" y="0"/>
                    </a:moveTo>
                    <a:lnTo>
                      <a:pt x="0" y="504056"/>
                    </a:lnTo>
                    <a:lnTo>
                      <a:pt x="0" y="4176464"/>
                    </a:lnTo>
                    <a:lnTo>
                      <a:pt x="216024" y="4176464"/>
                    </a:lnTo>
                    <a:lnTo>
                      <a:pt x="216024" y="504056"/>
                    </a:lnTo>
                    <a:lnTo>
                      <a:pt x="432048" y="5040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각 삼각형 3">
                <a:extLst>
                  <a:ext uri="{FF2B5EF4-FFF2-40B4-BE49-F238E27FC236}">
                    <a16:creationId xmlns:a16="http://schemas.microsoft.com/office/drawing/2014/main" id="{F2F62037-4BBF-4D88-B0FE-D42C920CA302}"/>
                  </a:ext>
                </a:extLst>
              </p:cNvPr>
              <p:cNvSpPr/>
              <p:nvPr/>
            </p:nvSpPr>
            <p:spPr>
              <a:xfrm flipH="1">
                <a:off x="1924416" y="4664968"/>
                <a:ext cx="432048" cy="4176464"/>
              </a:xfrm>
              <a:custGeom>
                <a:avLst/>
                <a:gdLst/>
                <a:ahLst/>
                <a:cxnLst/>
                <a:rect l="l" t="t" r="r" b="b"/>
                <a:pathLst>
                  <a:path w="432048" h="4176464">
                    <a:moveTo>
                      <a:pt x="0" y="0"/>
                    </a:moveTo>
                    <a:lnTo>
                      <a:pt x="0" y="504056"/>
                    </a:lnTo>
                    <a:lnTo>
                      <a:pt x="0" y="4176464"/>
                    </a:lnTo>
                    <a:lnTo>
                      <a:pt x="216024" y="4176464"/>
                    </a:lnTo>
                    <a:lnTo>
                      <a:pt x="216024" y="504056"/>
                    </a:lnTo>
                    <a:lnTo>
                      <a:pt x="432048" y="504056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5951" t="-26403" r="16" b="-45649"/>
                </a:stretch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0516E85F-E2BE-4DA8-8173-8C16F2FF7E45}"/>
                </a:ext>
              </a:extLst>
            </p:cNvPr>
            <p:cNvSpPr/>
            <p:nvPr/>
          </p:nvSpPr>
          <p:spPr>
            <a:xfrm>
              <a:off x="1893760" y="1430430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‘중앙레져’ 설립</a:t>
              </a:r>
              <a:endPara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CD9155C-857E-44E0-8E31-9F3BAAE98FEE}"/>
                </a:ext>
              </a:extLst>
            </p:cNvPr>
            <p:cNvSpPr/>
            <p:nvPr/>
          </p:nvSpPr>
          <p:spPr>
            <a:xfrm>
              <a:off x="953809" y="1430430"/>
              <a:ext cx="7457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1985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  <a:endPara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KoPub돋움체 Medium" pitchFamily="2" charset="-127"/>
                <a:ea typeface="KoPub돋움체 Medium" pitchFamily="2" charset="-127"/>
                <a:cs typeface="함초롬바탕" pitchFamily="18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AAF8DC99-C75C-4117-989D-66ACDE8EB10A}"/>
                </a:ext>
              </a:extLst>
            </p:cNvPr>
            <p:cNvSpPr/>
            <p:nvPr/>
          </p:nvSpPr>
          <p:spPr>
            <a:xfrm>
              <a:off x="953809" y="1743068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1990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DD1BDDC-9937-4F0F-9C4C-8A87E7CF86DE}"/>
                </a:ext>
              </a:extLst>
            </p:cNvPr>
            <p:cNvSpPr/>
            <p:nvPr/>
          </p:nvSpPr>
          <p:spPr>
            <a:xfrm>
              <a:off x="1893760" y="1743068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펀치 게임기 출시</a:t>
              </a:r>
              <a:endParaRPr lang="en-US" altLang="ko-KR" sz="12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115675D-A7F9-4085-9349-89D08597EE66}"/>
                </a:ext>
              </a:extLst>
            </p:cNvPr>
            <p:cNvSpPr/>
            <p:nvPr/>
          </p:nvSpPr>
          <p:spPr>
            <a:xfrm>
              <a:off x="953809" y="2055706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1994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2978BE5-DE67-4FFD-B629-F72F1D43BD6A}"/>
                </a:ext>
              </a:extLst>
            </p:cNvPr>
            <p:cNvSpPr/>
            <p:nvPr/>
          </p:nvSpPr>
          <p:spPr>
            <a:xfrm>
              <a:off x="1893760" y="2055706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농구 게임기 출시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020E9A5-64CD-4E41-A2F5-53666C377113}"/>
                </a:ext>
              </a:extLst>
            </p:cNvPr>
            <p:cNvSpPr/>
            <p:nvPr/>
          </p:nvSpPr>
          <p:spPr>
            <a:xfrm>
              <a:off x="953809" y="2368344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1995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09F3817-3DC7-4551-8867-0C1DE11CFC6C}"/>
                </a:ext>
              </a:extLst>
            </p:cNvPr>
            <p:cNvSpPr/>
            <p:nvPr/>
          </p:nvSpPr>
          <p:spPr>
            <a:xfrm>
              <a:off x="1893760" y="2368344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에어하키 게임기 출시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825CEB45-2B63-4F19-97FA-C46BB0B5CA19}"/>
                </a:ext>
              </a:extLst>
            </p:cNvPr>
            <p:cNvSpPr/>
            <p:nvPr/>
          </p:nvSpPr>
          <p:spPr>
            <a:xfrm>
              <a:off x="953809" y="2680982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1998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BB2274C5-8B86-4188-A3F7-567864DFC9D6}"/>
                </a:ext>
              </a:extLst>
            </p:cNvPr>
            <p:cNvSpPr/>
            <p:nvPr/>
          </p:nvSpPr>
          <p:spPr>
            <a:xfrm>
              <a:off x="1893760" y="2680982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전자코인기 출시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D4E4A0B-53EC-4DA2-8FAC-20B63D372BED}"/>
                </a:ext>
              </a:extLst>
            </p:cNvPr>
            <p:cNvSpPr/>
            <p:nvPr/>
          </p:nvSpPr>
          <p:spPr>
            <a:xfrm>
              <a:off x="953809" y="2993620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2000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4818D25-575A-4C66-A85F-65BBF1729CB7}"/>
                </a:ext>
              </a:extLst>
            </p:cNvPr>
            <p:cNvSpPr/>
            <p:nvPr/>
          </p:nvSpPr>
          <p:spPr>
            <a:xfrm>
              <a:off x="1893760" y="2993620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‘중앙레져‘에서 ’아르고‘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(ARGO ELECTRONICS)</a:t>
              </a: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로 상호 변경</a:t>
              </a: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1D83B076-7524-4701-BD48-058403CB1F29}"/>
                </a:ext>
              </a:extLst>
            </p:cNvPr>
            <p:cNvSpPr/>
            <p:nvPr/>
          </p:nvSpPr>
          <p:spPr>
            <a:xfrm>
              <a:off x="742848" y="1514757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8AB1415-AE1C-4A4D-81EF-6A6CEEE7D07E}"/>
                </a:ext>
              </a:extLst>
            </p:cNvPr>
            <p:cNvSpPr/>
            <p:nvPr/>
          </p:nvSpPr>
          <p:spPr>
            <a:xfrm>
              <a:off x="953809" y="3306258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2002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0B8C11B-0DC7-43CD-BABD-84184C7ECD85}"/>
                </a:ext>
              </a:extLst>
            </p:cNvPr>
            <p:cNvSpPr/>
            <p:nvPr/>
          </p:nvSpPr>
          <p:spPr>
            <a:xfrm>
              <a:off x="1893760" y="3306258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타워캔디 출시</a:t>
              </a: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B0C8C40-F32D-494D-B091-98827ACE746E}"/>
                </a:ext>
              </a:extLst>
            </p:cNvPr>
            <p:cNvSpPr/>
            <p:nvPr/>
          </p:nvSpPr>
          <p:spPr>
            <a:xfrm>
              <a:off x="953809" y="3618896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2003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C8D20D5-B47D-4921-AF0E-7D40229B0D28}"/>
                </a:ext>
              </a:extLst>
            </p:cNvPr>
            <p:cNvSpPr/>
            <p:nvPr/>
          </p:nvSpPr>
          <p:spPr>
            <a:xfrm>
              <a:off x="1893760" y="3618896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타워캔디 수출 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(</a:t>
              </a: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미국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유럽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)</a:t>
              </a: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09007AB-4850-40B6-B1CC-EF9DB27EFAAA}"/>
                </a:ext>
              </a:extLst>
            </p:cNvPr>
            <p:cNvSpPr/>
            <p:nvPr/>
          </p:nvSpPr>
          <p:spPr>
            <a:xfrm>
              <a:off x="953809" y="3931534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2010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D7D5576-AA2D-486D-B92E-6133FD765C91}"/>
                </a:ext>
              </a:extLst>
            </p:cNvPr>
            <p:cNvSpPr/>
            <p:nvPr/>
          </p:nvSpPr>
          <p:spPr>
            <a:xfrm>
              <a:off x="1893760" y="3931534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로빈훗 풍선다트 출시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8BE9B61-EC24-4D8F-A7A0-7ABF684B27AA}"/>
                </a:ext>
              </a:extLst>
            </p:cNvPr>
            <p:cNvSpPr/>
            <p:nvPr/>
          </p:nvSpPr>
          <p:spPr>
            <a:xfrm>
              <a:off x="953809" y="4244172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2013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A603E53-0488-48EE-B25E-86A6A6FF4F49}"/>
                </a:ext>
              </a:extLst>
            </p:cNvPr>
            <p:cNvSpPr/>
            <p:nvPr/>
          </p:nvSpPr>
          <p:spPr>
            <a:xfrm>
              <a:off x="1893760" y="4244172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슈퍼스타 농구 게임기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야구 게임기 출시</a:t>
              </a:r>
            </a:p>
          </p:txBody>
        </p:sp>
        <p:sp>
          <p:nvSpPr>
            <p:cNvPr id="12" name="자유형 76">
              <a:extLst>
                <a:ext uri="{FF2B5EF4-FFF2-40B4-BE49-F238E27FC236}">
                  <a16:creationId xmlns:a16="http://schemas.microsoft.com/office/drawing/2014/main" id="{689DB154-F605-45D0-9F5C-11CAFCFA258B}"/>
                </a:ext>
              </a:extLst>
            </p:cNvPr>
            <p:cNvSpPr/>
            <p:nvPr/>
          </p:nvSpPr>
          <p:spPr>
            <a:xfrm>
              <a:off x="998895" y="1767378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77">
              <a:extLst>
                <a:ext uri="{FF2B5EF4-FFF2-40B4-BE49-F238E27FC236}">
                  <a16:creationId xmlns:a16="http://schemas.microsoft.com/office/drawing/2014/main" id="{8B95B086-55A9-49BD-9180-7A7719F98F7A}"/>
                </a:ext>
              </a:extLst>
            </p:cNvPr>
            <p:cNvSpPr/>
            <p:nvPr/>
          </p:nvSpPr>
          <p:spPr>
            <a:xfrm>
              <a:off x="998895" y="2075085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 78">
              <a:extLst>
                <a:ext uri="{FF2B5EF4-FFF2-40B4-BE49-F238E27FC236}">
                  <a16:creationId xmlns:a16="http://schemas.microsoft.com/office/drawing/2014/main" id="{49FF1EEA-17ED-4016-A7E0-198876435B3E}"/>
                </a:ext>
              </a:extLst>
            </p:cNvPr>
            <p:cNvSpPr/>
            <p:nvPr/>
          </p:nvSpPr>
          <p:spPr>
            <a:xfrm>
              <a:off x="998895" y="2382792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 79">
              <a:extLst>
                <a:ext uri="{FF2B5EF4-FFF2-40B4-BE49-F238E27FC236}">
                  <a16:creationId xmlns:a16="http://schemas.microsoft.com/office/drawing/2014/main" id="{40EABA4F-8A2F-4480-B62C-1A3AC8DCBEC2}"/>
                </a:ext>
              </a:extLst>
            </p:cNvPr>
            <p:cNvSpPr/>
            <p:nvPr/>
          </p:nvSpPr>
          <p:spPr>
            <a:xfrm>
              <a:off x="998895" y="2690499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80">
              <a:extLst>
                <a:ext uri="{FF2B5EF4-FFF2-40B4-BE49-F238E27FC236}">
                  <a16:creationId xmlns:a16="http://schemas.microsoft.com/office/drawing/2014/main" id="{57263BD9-5141-4A1C-9587-91C3A7C0EA20}"/>
                </a:ext>
              </a:extLst>
            </p:cNvPr>
            <p:cNvSpPr/>
            <p:nvPr/>
          </p:nvSpPr>
          <p:spPr>
            <a:xfrm>
              <a:off x="998895" y="2998206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81">
              <a:extLst>
                <a:ext uri="{FF2B5EF4-FFF2-40B4-BE49-F238E27FC236}">
                  <a16:creationId xmlns:a16="http://schemas.microsoft.com/office/drawing/2014/main" id="{48594194-CA62-4FD8-B733-140F6E641C6C}"/>
                </a:ext>
              </a:extLst>
            </p:cNvPr>
            <p:cNvSpPr/>
            <p:nvPr/>
          </p:nvSpPr>
          <p:spPr>
            <a:xfrm>
              <a:off x="998895" y="3613620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B705C7E-6040-4EF2-9848-C6AC83C5F919}"/>
                </a:ext>
              </a:extLst>
            </p:cNvPr>
            <p:cNvSpPr/>
            <p:nvPr/>
          </p:nvSpPr>
          <p:spPr>
            <a:xfrm>
              <a:off x="953809" y="4556810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2014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5125B948-C41B-4AAA-9749-EF8FD10926EA}"/>
                </a:ext>
              </a:extLst>
            </p:cNvPr>
            <p:cNvSpPr/>
            <p:nvPr/>
          </p:nvSpPr>
          <p:spPr>
            <a:xfrm>
              <a:off x="1893760" y="4556810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미니 유아 농구 출시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C529916-E760-4EE3-A28E-527473795108}"/>
                </a:ext>
              </a:extLst>
            </p:cNvPr>
            <p:cNvSpPr/>
            <p:nvPr/>
          </p:nvSpPr>
          <p:spPr>
            <a:xfrm>
              <a:off x="953809" y="4869448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2015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F6CB49B8-C5BC-4EBF-B78A-60CB286C1562}"/>
                </a:ext>
              </a:extLst>
            </p:cNvPr>
            <p:cNvSpPr/>
            <p:nvPr/>
          </p:nvSpPr>
          <p:spPr>
            <a:xfrm>
              <a:off x="1893760" y="4869448"/>
              <a:ext cx="4211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펀치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축구 게임기 출시</a:t>
              </a: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45E733C1-D539-4EDE-80D6-10936CF0E632}"/>
                </a:ext>
              </a:extLst>
            </p:cNvPr>
            <p:cNvSpPr/>
            <p:nvPr/>
          </p:nvSpPr>
          <p:spPr>
            <a:xfrm>
              <a:off x="953809" y="5182086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2016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2B03CA78-D9E6-4739-945C-BF6BE46FF69E}"/>
                </a:ext>
              </a:extLst>
            </p:cNvPr>
            <p:cNvSpPr/>
            <p:nvPr/>
          </p:nvSpPr>
          <p:spPr>
            <a:xfrm>
              <a:off x="1893760" y="5182086"/>
              <a:ext cx="50329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탑코인노래방 부스 출시 및 탑코인노래방 프렌차이즈 가맹 사업</a:t>
              </a: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0D71517F-0267-4634-89A8-5EEB16EB35A0}"/>
                </a:ext>
              </a:extLst>
            </p:cNvPr>
            <p:cNvSpPr/>
            <p:nvPr/>
          </p:nvSpPr>
          <p:spPr>
            <a:xfrm>
              <a:off x="953809" y="5494728"/>
              <a:ext cx="736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2018</a:t>
              </a: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년</a:t>
              </a: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AE427E70-BC71-437C-8D19-E731D32AEAAE}"/>
                </a:ext>
              </a:extLst>
            </p:cNvPr>
            <p:cNvSpPr/>
            <p:nvPr/>
          </p:nvSpPr>
          <p:spPr>
            <a:xfrm>
              <a:off x="1893760" y="5494728"/>
              <a:ext cx="44273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슈퍼볼 게임기 출시</a:t>
              </a:r>
            </a:p>
          </p:txBody>
        </p:sp>
        <p:sp>
          <p:nvSpPr>
            <p:cNvPr id="63" name="자유형 81">
              <a:extLst>
                <a:ext uri="{FF2B5EF4-FFF2-40B4-BE49-F238E27FC236}">
                  <a16:creationId xmlns:a16="http://schemas.microsoft.com/office/drawing/2014/main" id="{5553DFD2-149F-4512-B48D-7EF53D357713}"/>
                </a:ext>
              </a:extLst>
            </p:cNvPr>
            <p:cNvSpPr/>
            <p:nvPr/>
          </p:nvSpPr>
          <p:spPr>
            <a:xfrm>
              <a:off x="998895" y="3305913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 81">
              <a:extLst>
                <a:ext uri="{FF2B5EF4-FFF2-40B4-BE49-F238E27FC236}">
                  <a16:creationId xmlns:a16="http://schemas.microsoft.com/office/drawing/2014/main" id="{02419DEA-97DF-4E80-B271-F24A478BF9AF}"/>
                </a:ext>
              </a:extLst>
            </p:cNvPr>
            <p:cNvSpPr/>
            <p:nvPr/>
          </p:nvSpPr>
          <p:spPr>
            <a:xfrm>
              <a:off x="998895" y="3921327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 81">
              <a:extLst>
                <a:ext uri="{FF2B5EF4-FFF2-40B4-BE49-F238E27FC236}">
                  <a16:creationId xmlns:a16="http://schemas.microsoft.com/office/drawing/2014/main" id="{01A9E270-DEB1-40EF-B251-225F4023B06E}"/>
                </a:ext>
              </a:extLst>
            </p:cNvPr>
            <p:cNvSpPr/>
            <p:nvPr/>
          </p:nvSpPr>
          <p:spPr>
            <a:xfrm>
              <a:off x="998895" y="4229034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 81">
              <a:extLst>
                <a:ext uri="{FF2B5EF4-FFF2-40B4-BE49-F238E27FC236}">
                  <a16:creationId xmlns:a16="http://schemas.microsoft.com/office/drawing/2014/main" id="{6D7937A0-B836-49C7-AD84-8BE32A482A86}"/>
                </a:ext>
              </a:extLst>
            </p:cNvPr>
            <p:cNvSpPr/>
            <p:nvPr/>
          </p:nvSpPr>
          <p:spPr>
            <a:xfrm>
              <a:off x="998895" y="4536741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 81">
              <a:extLst>
                <a:ext uri="{FF2B5EF4-FFF2-40B4-BE49-F238E27FC236}">
                  <a16:creationId xmlns:a16="http://schemas.microsoft.com/office/drawing/2014/main" id="{53ABEC85-2263-4CDF-8538-6C003F316689}"/>
                </a:ext>
              </a:extLst>
            </p:cNvPr>
            <p:cNvSpPr/>
            <p:nvPr/>
          </p:nvSpPr>
          <p:spPr>
            <a:xfrm>
              <a:off x="998895" y="4844448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 81">
              <a:extLst>
                <a:ext uri="{FF2B5EF4-FFF2-40B4-BE49-F238E27FC236}">
                  <a16:creationId xmlns:a16="http://schemas.microsoft.com/office/drawing/2014/main" id="{56BCA95B-D544-4DD4-945F-8A474402584D}"/>
                </a:ext>
              </a:extLst>
            </p:cNvPr>
            <p:cNvSpPr/>
            <p:nvPr/>
          </p:nvSpPr>
          <p:spPr>
            <a:xfrm>
              <a:off x="998895" y="5152155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 81">
              <a:extLst>
                <a:ext uri="{FF2B5EF4-FFF2-40B4-BE49-F238E27FC236}">
                  <a16:creationId xmlns:a16="http://schemas.microsoft.com/office/drawing/2014/main" id="{955AE416-6717-4380-83B8-70414B9FA997}"/>
                </a:ext>
              </a:extLst>
            </p:cNvPr>
            <p:cNvSpPr/>
            <p:nvPr/>
          </p:nvSpPr>
          <p:spPr>
            <a:xfrm>
              <a:off x="998895" y="5459862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 81">
              <a:extLst>
                <a:ext uri="{FF2B5EF4-FFF2-40B4-BE49-F238E27FC236}">
                  <a16:creationId xmlns:a16="http://schemas.microsoft.com/office/drawing/2014/main" id="{421599C5-AB30-4163-B43D-614D32E71785}"/>
                </a:ext>
              </a:extLst>
            </p:cNvPr>
            <p:cNvSpPr/>
            <p:nvPr/>
          </p:nvSpPr>
          <p:spPr>
            <a:xfrm>
              <a:off x="998895" y="5767570"/>
              <a:ext cx="5684520" cy="0"/>
            </a:xfrm>
            <a:custGeom>
              <a:avLst/>
              <a:gdLst>
                <a:gd name="connsiteX0" fmla="*/ 0 w 5684520"/>
                <a:gd name="connsiteY0" fmla="*/ 0 h 0"/>
                <a:gd name="connsiteX1" fmla="*/ 5684520 w 56845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4520">
                  <a:moveTo>
                    <a:pt x="0" y="0"/>
                  </a:moveTo>
                  <a:lnTo>
                    <a:pt x="5684520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38B4C732-DA4D-42FA-B69F-2379517FFEDC}"/>
                </a:ext>
              </a:extLst>
            </p:cNvPr>
            <p:cNvGrpSpPr/>
            <p:nvPr/>
          </p:nvGrpSpPr>
          <p:grpSpPr>
            <a:xfrm>
              <a:off x="742848" y="1830661"/>
              <a:ext cx="144000" cy="3874566"/>
              <a:chOff x="742848" y="1830661"/>
              <a:chExt cx="144000" cy="3874566"/>
            </a:xfrm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E4058493-E979-46E7-A82F-7253AD2D763E}"/>
                  </a:ext>
                </a:extLst>
              </p:cNvPr>
              <p:cNvSpPr/>
              <p:nvPr/>
            </p:nvSpPr>
            <p:spPr>
              <a:xfrm>
                <a:off x="742848" y="183066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5EE08DD3-A28E-4ED3-A472-F9E262F839E0}"/>
                  </a:ext>
                </a:extLst>
              </p:cNvPr>
              <p:cNvSpPr/>
              <p:nvPr/>
            </p:nvSpPr>
            <p:spPr>
              <a:xfrm>
                <a:off x="742848" y="214154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3DB49FA8-E01A-4D4C-B97D-EB299FCCBC5B}"/>
                  </a:ext>
                </a:extLst>
              </p:cNvPr>
              <p:cNvSpPr/>
              <p:nvPr/>
            </p:nvSpPr>
            <p:spPr>
              <a:xfrm>
                <a:off x="742848" y="245242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4479B4E1-BF2B-4592-99FB-7C52D84E2ADF}"/>
                  </a:ext>
                </a:extLst>
              </p:cNvPr>
              <p:cNvSpPr/>
              <p:nvPr/>
            </p:nvSpPr>
            <p:spPr>
              <a:xfrm>
                <a:off x="742848" y="276330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CB66CC22-FFE5-4BA9-BBC7-B80F4F436914}"/>
                  </a:ext>
                </a:extLst>
              </p:cNvPr>
              <p:cNvSpPr/>
              <p:nvPr/>
            </p:nvSpPr>
            <p:spPr>
              <a:xfrm>
                <a:off x="742848" y="307418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40F69D1C-3C98-4A5C-9A28-0B104E4DF687}"/>
                  </a:ext>
                </a:extLst>
              </p:cNvPr>
              <p:cNvSpPr/>
              <p:nvPr/>
            </p:nvSpPr>
            <p:spPr>
              <a:xfrm>
                <a:off x="742848" y="369594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7292817A-F4A5-4FB5-B040-59ED30647887}"/>
                  </a:ext>
                </a:extLst>
              </p:cNvPr>
              <p:cNvSpPr/>
              <p:nvPr/>
            </p:nvSpPr>
            <p:spPr>
              <a:xfrm>
                <a:off x="742848" y="556122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E684AF50-03F7-41B7-A1D0-A00682FE86B7}"/>
                  </a:ext>
                </a:extLst>
              </p:cNvPr>
              <p:cNvSpPr/>
              <p:nvPr/>
            </p:nvSpPr>
            <p:spPr>
              <a:xfrm>
                <a:off x="742848" y="525034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타원 80">
                <a:extLst>
                  <a:ext uri="{FF2B5EF4-FFF2-40B4-BE49-F238E27FC236}">
                    <a16:creationId xmlns:a16="http://schemas.microsoft.com/office/drawing/2014/main" id="{9A47369D-4B32-4021-8961-9F836DFF61AE}"/>
                  </a:ext>
                </a:extLst>
              </p:cNvPr>
              <p:cNvSpPr/>
              <p:nvPr/>
            </p:nvSpPr>
            <p:spPr>
              <a:xfrm>
                <a:off x="742848" y="49394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E58EE409-31F8-4D99-813F-5B0793B9FCF8}"/>
                  </a:ext>
                </a:extLst>
              </p:cNvPr>
              <p:cNvSpPr/>
              <p:nvPr/>
            </p:nvSpPr>
            <p:spPr>
              <a:xfrm>
                <a:off x="742848" y="462858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BE770091-89B6-47AF-B3AA-3285D9C62958}"/>
                  </a:ext>
                </a:extLst>
              </p:cNvPr>
              <p:cNvSpPr/>
              <p:nvPr/>
            </p:nvSpPr>
            <p:spPr>
              <a:xfrm>
                <a:off x="742848" y="431770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3D98AEDE-118B-486D-B770-60179163DBCC}"/>
                  </a:ext>
                </a:extLst>
              </p:cNvPr>
              <p:cNvSpPr/>
              <p:nvPr/>
            </p:nvSpPr>
            <p:spPr>
              <a:xfrm>
                <a:off x="742848" y="400682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9671F806-17ED-4B77-A904-14C42984A965}"/>
                  </a:ext>
                </a:extLst>
              </p:cNvPr>
              <p:cNvSpPr/>
              <p:nvPr/>
            </p:nvSpPr>
            <p:spPr>
              <a:xfrm>
                <a:off x="742848" y="338506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B3954192-439D-448C-BE08-86F761F31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0" y="3758749"/>
            <a:ext cx="2547669" cy="1697783"/>
          </a:xfrm>
          <a:prstGeom prst="roundRect">
            <a:avLst>
              <a:gd name="adj" fmla="val 34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EAF748B-7826-4906-B7C7-E1CB6742A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45" y="1697326"/>
            <a:ext cx="2547669" cy="1697783"/>
          </a:xfrm>
          <a:prstGeom prst="roundRect">
            <a:avLst>
              <a:gd name="adj" fmla="val 34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id="{237189AD-25FD-417B-AD69-763A0F6C50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41" y="5757274"/>
            <a:ext cx="1065867" cy="914314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45F7B5FF-61F3-41A9-8423-AD393E9C499A}"/>
              </a:ext>
            </a:extLst>
          </p:cNvPr>
          <p:cNvGrpSpPr/>
          <p:nvPr/>
        </p:nvGrpSpPr>
        <p:grpSpPr>
          <a:xfrm>
            <a:off x="591247" y="927393"/>
            <a:ext cx="1182953" cy="369332"/>
            <a:chOff x="344382" y="1125261"/>
            <a:chExt cx="1182953" cy="369332"/>
          </a:xfrm>
        </p:grpSpPr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439C8004-85AC-40BA-86FD-AE8C0B7A7F78}"/>
                </a:ext>
              </a:extLst>
            </p:cNvPr>
            <p:cNvSpPr/>
            <p:nvPr/>
          </p:nvSpPr>
          <p:spPr>
            <a:xfrm>
              <a:off x="630936" y="1125261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KoPub돋움체 Medium" pitchFamily="2" charset="-127"/>
                  <a:ea typeface="KoPub돋움체 Medium" pitchFamily="2" charset="-127"/>
                  <a:cs typeface="함초롬바탕" pitchFamily="18" charset="-127"/>
                </a:rPr>
                <a:t>회사소개</a:t>
              </a:r>
              <a:endPara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itchFamily="2" charset="-127"/>
                <a:ea typeface="KoPub돋움체 Medium" pitchFamily="2" charset="-127"/>
                <a:cs typeface="함초롬바탕" pitchFamily="18" charset="-127"/>
              </a:endParaRPr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D497EF3D-490A-41A0-9D9A-9023CD8EEA81}"/>
                </a:ext>
              </a:extLst>
            </p:cNvPr>
            <p:cNvGrpSpPr/>
            <p:nvPr/>
          </p:nvGrpSpPr>
          <p:grpSpPr>
            <a:xfrm>
              <a:off x="344382" y="1166650"/>
              <a:ext cx="286554" cy="286554"/>
              <a:chOff x="629917" y="1145201"/>
              <a:chExt cx="286554" cy="286554"/>
            </a:xfrm>
          </p:grpSpPr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B6AC4EC9-E5BA-46D2-BC55-B6F10CB2BE23}"/>
                  </a:ext>
                </a:extLst>
              </p:cNvPr>
              <p:cNvSpPr/>
              <p:nvPr/>
            </p:nvSpPr>
            <p:spPr>
              <a:xfrm>
                <a:off x="629917" y="1145201"/>
                <a:ext cx="286554" cy="28655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7" name="Group 20">
                <a:extLst>
                  <a:ext uri="{FF2B5EF4-FFF2-40B4-BE49-F238E27FC236}">
                    <a16:creationId xmlns:a16="http://schemas.microsoft.com/office/drawing/2014/main" id="{399675E3-33E2-4FE0-B654-362CDA7AB6B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02093" y="1189206"/>
                <a:ext cx="180773" cy="196802"/>
                <a:chOff x="5510" y="341"/>
                <a:chExt cx="203" cy="221"/>
              </a:xfr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Freeform 22">
                  <a:extLst>
                    <a:ext uri="{FF2B5EF4-FFF2-40B4-BE49-F238E27FC236}">
                      <a16:creationId xmlns:a16="http://schemas.microsoft.com/office/drawing/2014/main" id="{F5B7FC3F-3179-4CAA-86E2-80B383ACA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0" y="341"/>
                  <a:ext cx="167" cy="220"/>
                </a:xfrm>
                <a:custGeom>
                  <a:avLst/>
                  <a:gdLst>
                    <a:gd name="T0" fmla="*/ 193 w 2499"/>
                    <a:gd name="T1" fmla="*/ 0 h 3301"/>
                    <a:gd name="T2" fmla="*/ 1886 w 2499"/>
                    <a:gd name="T3" fmla="*/ 0 h 3301"/>
                    <a:gd name="T4" fmla="*/ 1904 w 2499"/>
                    <a:gd name="T5" fmla="*/ 3 h 3301"/>
                    <a:gd name="T6" fmla="*/ 1919 w 2499"/>
                    <a:gd name="T7" fmla="*/ 9 h 3301"/>
                    <a:gd name="T8" fmla="*/ 1932 w 2499"/>
                    <a:gd name="T9" fmla="*/ 19 h 3301"/>
                    <a:gd name="T10" fmla="*/ 2480 w 2499"/>
                    <a:gd name="T11" fmla="*/ 566 h 3301"/>
                    <a:gd name="T12" fmla="*/ 2490 w 2499"/>
                    <a:gd name="T13" fmla="*/ 579 h 3301"/>
                    <a:gd name="T14" fmla="*/ 2497 w 2499"/>
                    <a:gd name="T15" fmla="*/ 594 h 3301"/>
                    <a:gd name="T16" fmla="*/ 2499 w 2499"/>
                    <a:gd name="T17" fmla="*/ 612 h 3301"/>
                    <a:gd name="T18" fmla="*/ 2499 w 2499"/>
                    <a:gd name="T19" fmla="*/ 2198 h 3301"/>
                    <a:gd name="T20" fmla="*/ 2447 w 2499"/>
                    <a:gd name="T21" fmla="*/ 2181 h 3301"/>
                    <a:gd name="T22" fmla="*/ 2394 w 2499"/>
                    <a:gd name="T23" fmla="*/ 2169 h 3301"/>
                    <a:gd name="T24" fmla="*/ 2339 w 2499"/>
                    <a:gd name="T25" fmla="*/ 2160 h 3301"/>
                    <a:gd name="T26" fmla="*/ 2285 w 2499"/>
                    <a:gd name="T27" fmla="*/ 2156 h 3301"/>
                    <a:gd name="T28" fmla="*/ 2284 w 2499"/>
                    <a:gd name="T29" fmla="*/ 730 h 3301"/>
                    <a:gd name="T30" fmla="*/ 1861 w 2499"/>
                    <a:gd name="T31" fmla="*/ 730 h 3301"/>
                    <a:gd name="T32" fmla="*/ 1840 w 2499"/>
                    <a:gd name="T33" fmla="*/ 727 h 3301"/>
                    <a:gd name="T34" fmla="*/ 1821 w 2499"/>
                    <a:gd name="T35" fmla="*/ 718 h 3301"/>
                    <a:gd name="T36" fmla="*/ 1804 w 2499"/>
                    <a:gd name="T37" fmla="*/ 706 h 3301"/>
                    <a:gd name="T38" fmla="*/ 1791 w 2499"/>
                    <a:gd name="T39" fmla="*/ 690 h 3301"/>
                    <a:gd name="T40" fmla="*/ 1783 w 2499"/>
                    <a:gd name="T41" fmla="*/ 671 h 3301"/>
                    <a:gd name="T42" fmla="*/ 1781 w 2499"/>
                    <a:gd name="T43" fmla="*/ 650 h 3301"/>
                    <a:gd name="T44" fmla="*/ 1781 w 2499"/>
                    <a:gd name="T45" fmla="*/ 215 h 3301"/>
                    <a:gd name="T46" fmla="*/ 215 w 2499"/>
                    <a:gd name="T47" fmla="*/ 215 h 3301"/>
                    <a:gd name="T48" fmla="*/ 215 w 2499"/>
                    <a:gd name="T49" fmla="*/ 3087 h 3301"/>
                    <a:gd name="T50" fmla="*/ 1667 w 2499"/>
                    <a:gd name="T51" fmla="*/ 3087 h 3301"/>
                    <a:gd name="T52" fmla="*/ 1691 w 2499"/>
                    <a:gd name="T53" fmla="*/ 3134 h 3301"/>
                    <a:gd name="T54" fmla="*/ 1720 w 2499"/>
                    <a:gd name="T55" fmla="*/ 3180 h 3301"/>
                    <a:gd name="T56" fmla="*/ 1751 w 2499"/>
                    <a:gd name="T57" fmla="*/ 3223 h 3301"/>
                    <a:gd name="T58" fmla="*/ 1785 w 2499"/>
                    <a:gd name="T59" fmla="*/ 3263 h 3301"/>
                    <a:gd name="T60" fmla="*/ 1823 w 2499"/>
                    <a:gd name="T61" fmla="*/ 3301 h 3301"/>
                    <a:gd name="T62" fmla="*/ 193 w 2499"/>
                    <a:gd name="T63" fmla="*/ 3301 h 3301"/>
                    <a:gd name="T64" fmla="*/ 159 w 2499"/>
                    <a:gd name="T65" fmla="*/ 3298 h 3301"/>
                    <a:gd name="T66" fmla="*/ 126 w 2499"/>
                    <a:gd name="T67" fmla="*/ 3289 h 3301"/>
                    <a:gd name="T68" fmla="*/ 96 w 2499"/>
                    <a:gd name="T69" fmla="*/ 3275 h 3301"/>
                    <a:gd name="T70" fmla="*/ 69 w 2499"/>
                    <a:gd name="T71" fmla="*/ 3255 h 3301"/>
                    <a:gd name="T72" fmla="*/ 45 w 2499"/>
                    <a:gd name="T73" fmla="*/ 3232 h 3301"/>
                    <a:gd name="T74" fmla="*/ 26 w 2499"/>
                    <a:gd name="T75" fmla="*/ 3205 h 3301"/>
                    <a:gd name="T76" fmla="*/ 12 w 2499"/>
                    <a:gd name="T77" fmla="*/ 3176 h 3301"/>
                    <a:gd name="T78" fmla="*/ 3 w 2499"/>
                    <a:gd name="T79" fmla="*/ 3142 h 3301"/>
                    <a:gd name="T80" fmla="*/ 0 w 2499"/>
                    <a:gd name="T81" fmla="*/ 3108 h 3301"/>
                    <a:gd name="T82" fmla="*/ 0 w 2499"/>
                    <a:gd name="T83" fmla="*/ 193 h 3301"/>
                    <a:gd name="T84" fmla="*/ 3 w 2499"/>
                    <a:gd name="T85" fmla="*/ 158 h 3301"/>
                    <a:gd name="T86" fmla="*/ 12 w 2499"/>
                    <a:gd name="T87" fmla="*/ 126 h 3301"/>
                    <a:gd name="T88" fmla="*/ 26 w 2499"/>
                    <a:gd name="T89" fmla="*/ 96 h 3301"/>
                    <a:gd name="T90" fmla="*/ 45 w 2499"/>
                    <a:gd name="T91" fmla="*/ 69 h 3301"/>
                    <a:gd name="T92" fmla="*/ 69 w 2499"/>
                    <a:gd name="T93" fmla="*/ 45 h 3301"/>
                    <a:gd name="T94" fmla="*/ 96 w 2499"/>
                    <a:gd name="T95" fmla="*/ 26 h 3301"/>
                    <a:gd name="T96" fmla="*/ 126 w 2499"/>
                    <a:gd name="T97" fmla="*/ 12 h 3301"/>
                    <a:gd name="T98" fmla="*/ 159 w 2499"/>
                    <a:gd name="T99" fmla="*/ 3 h 3301"/>
                    <a:gd name="T100" fmla="*/ 193 w 2499"/>
                    <a:gd name="T101" fmla="*/ 0 h 3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9" h="3301">
                      <a:moveTo>
                        <a:pt x="193" y="0"/>
                      </a:moveTo>
                      <a:lnTo>
                        <a:pt x="1886" y="0"/>
                      </a:lnTo>
                      <a:lnTo>
                        <a:pt x="1904" y="3"/>
                      </a:lnTo>
                      <a:lnTo>
                        <a:pt x="1919" y="9"/>
                      </a:lnTo>
                      <a:lnTo>
                        <a:pt x="1932" y="19"/>
                      </a:lnTo>
                      <a:lnTo>
                        <a:pt x="2480" y="566"/>
                      </a:lnTo>
                      <a:lnTo>
                        <a:pt x="2490" y="579"/>
                      </a:lnTo>
                      <a:lnTo>
                        <a:pt x="2497" y="594"/>
                      </a:lnTo>
                      <a:lnTo>
                        <a:pt x="2499" y="612"/>
                      </a:lnTo>
                      <a:lnTo>
                        <a:pt x="2499" y="2198"/>
                      </a:lnTo>
                      <a:lnTo>
                        <a:pt x="2447" y="2181"/>
                      </a:lnTo>
                      <a:lnTo>
                        <a:pt x="2394" y="2169"/>
                      </a:lnTo>
                      <a:lnTo>
                        <a:pt x="2339" y="2160"/>
                      </a:lnTo>
                      <a:lnTo>
                        <a:pt x="2285" y="2156"/>
                      </a:lnTo>
                      <a:lnTo>
                        <a:pt x="2284" y="730"/>
                      </a:lnTo>
                      <a:lnTo>
                        <a:pt x="1861" y="730"/>
                      </a:lnTo>
                      <a:lnTo>
                        <a:pt x="1840" y="727"/>
                      </a:lnTo>
                      <a:lnTo>
                        <a:pt x="1821" y="718"/>
                      </a:lnTo>
                      <a:lnTo>
                        <a:pt x="1804" y="706"/>
                      </a:lnTo>
                      <a:lnTo>
                        <a:pt x="1791" y="690"/>
                      </a:lnTo>
                      <a:lnTo>
                        <a:pt x="1783" y="671"/>
                      </a:lnTo>
                      <a:lnTo>
                        <a:pt x="1781" y="650"/>
                      </a:lnTo>
                      <a:lnTo>
                        <a:pt x="1781" y="215"/>
                      </a:lnTo>
                      <a:lnTo>
                        <a:pt x="215" y="215"/>
                      </a:lnTo>
                      <a:lnTo>
                        <a:pt x="215" y="3087"/>
                      </a:lnTo>
                      <a:lnTo>
                        <a:pt x="1667" y="3087"/>
                      </a:lnTo>
                      <a:lnTo>
                        <a:pt x="1691" y="3134"/>
                      </a:lnTo>
                      <a:lnTo>
                        <a:pt x="1720" y="3180"/>
                      </a:lnTo>
                      <a:lnTo>
                        <a:pt x="1751" y="3223"/>
                      </a:lnTo>
                      <a:lnTo>
                        <a:pt x="1785" y="3263"/>
                      </a:lnTo>
                      <a:lnTo>
                        <a:pt x="1823" y="3301"/>
                      </a:lnTo>
                      <a:lnTo>
                        <a:pt x="193" y="3301"/>
                      </a:lnTo>
                      <a:lnTo>
                        <a:pt x="159" y="3298"/>
                      </a:lnTo>
                      <a:lnTo>
                        <a:pt x="126" y="3289"/>
                      </a:lnTo>
                      <a:lnTo>
                        <a:pt x="96" y="3275"/>
                      </a:lnTo>
                      <a:lnTo>
                        <a:pt x="69" y="3255"/>
                      </a:lnTo>
                      <a:lnTo>
                        <a:pt x="45" y="3232"/>
                      </a:lnTo>
                      <a:lnTo>
                        <a:pt x="26" y="3205"/>
                      </a:lnTo>
                      <a:lnTo>
                        <a:pt x="12" y="3176"/>
                      </a:lnTo>
                      <a:lnTo>
                        <a:pt x="3" y="3142"/>
                      </a:lnTo>
                      <a:lnTo>
                        <a:pt x="0" y="3108"/>
                      </a:lnTo>
                      <a:lnTo>
                        <a:pt x="0" y="193"/>
                      </a:lnTo>
                      <a:lnTo>
                        <a:pt x="3" y="158"/>
                      </a:lnTo>
                      <a:lnTo>
                        <a:pt x="12" y="126"/>
                      </a:lnTo>
                      <a:lnTo>
                        <a:pt x="26" y="96"/>
                      </a:lnTo>
                      <a:lnTo>
                        <a:pt x="45" y="69"/>
                      </a:lnTo>
                      <a:lnTo>
                        <a:pt x="69" y="45"/>
                      </a:lnTo>
                      <a:lnTo>
                        <a:pt x="96" y="26"/>
                      </a:lnTo>
                      <a:lnTo>
                        <a:pt x="126" y="12"/>
                      </a:lnTo>
                      <a:lnTo>
                        <a:pt x="159" y="3"/>
                      </a:lnTo>
                      <a:lnTo>
                        <a:pt x="19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3">
                  <a:extLst>
                    <a:ext uri="{FF2B5EF4-FFF2-40B4-BE49-F238E27FC236}">
                      <a16:creationId xmlns:a16="http://schemas.microsoft.com/office/drawing/2014/main" id="{9FFD982C-7365-4E6C-9DEC-BEB1EE5EE9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28" y="489"/>
                  <a:ext cx="85" cy="73"/>
                </a:xfrm>
                <a:custGeom>
                  <a:avLst/>
                  <a:gdLst>
                    <a:gd name="T0" fmla="*/ 1036 w 1282"/>
                    <a:gd name="T1" fmla="*/ 131 h 1103"/>
                    <a:gd name="T2" fmla="*/ 1012 w 1282"/>
                    <a:gd name="T3" fmla="*/ 145 h 1103"/>
                    <a:gd name="T4" fmla="*/ 467 w 1282"/>
                    <a:gd name="T5" fmla="*/ 405 h 1103"/>
                    <a:gd name="T6" fmla="*/ 443 w 1282"/>
                    <a:gd name="T7" fmla="*/ 390 h 1103"/>
                    <a:gd name="T8" fmla="*/ 416 w 1282"/>
                    <a:gd name="T9" fmla="*/ 390 h 1103"/>
                    <a:gd name="T10" fmla="*/ 390 w 1282"/>
                    <a:gd name="T11" fmla="*/ 405 h 1103"/>
                    <a:gd name="T12" fmla="*/ 339 w 1282"/>
                    <a:gd name="T13" fmla="*/ 459 h 1103"/>
                    <a:gd name="T14" fmla="*/ 332 w 1282"/>
                    <a:gd name="T15" fmla="*/ 485 h 1103"/>
                    <a:gd name="T16" fmla="*/ 339 w 1282"/>
                    <a:gd name="T17" fmla="*/ 513 h 1103"/>
                    <a:gd name="T18" fmla="*/ 571 w 1282"/>
                    <a:gd name="T19" fmla="*/ 748 h 1103"/>
                    <a:gd name="T20" fmla="*/ 595 w 1282"/>
                    <a:gd name="T21" fmla="*/ 762 h 1103"/>
                    <a:gd name="T22" fmla="*/ 610 w 1282"/>
                    <a:gd name="T23" fmla="*/ 764 h 1103"/>
                    <a:gd name="T24" fmla="*/ 637 w 1282"/>
                    <a:gd name="T25" fmla="*/ 757 h 1103"/>
                    <a:gd name="T26" fmla="*/ 1132 w 1282"/>
                    <a:gd name="T27" fmla="*/ 265 h 1103"/>
                    <a:gd name="T28" fmla="*/ 1146 w 1282"/>
                    <a:gd name="T29" fmla="*/ 241 h 1103"/>
                    <a:gd name="T30" fmla="*/ 1146 w 1282"/>
                    <a:gd name="T31" fmla="*/ 213 h 1103"/>
                    <a:gd name="T32" fmla="*/ 1132 w 1282"/>
                    <a:gd name="T33" fmla="*/ 189 h 1103"/>
                    <a:gd name="T34" fmla="*/ 1078 w 1282"/>
                    <a:gd name="T35" fmla="*/ 136 h 1103"/>
                    <a:gd name="T36" fmla="*/ 1050 w 1282"/>
                    <a:gd name="T37" fmla="*/ 129 h 1103"/>
                    <a:gd name="T38" fmla="*/ 1072 w 1282"/>
                    <a:gd name="T39" fmla="*/ 2 h 1103"/>
                    <a:gd name="T40" fmla="*/ 1120 w 1282"/>
                    <a:gd name="T41" fmla="*/ 22 h 1103"/>
                    <a:gd name="T42" fmla="*/ 1241 w 1282"/>
                    <a:gd name="T43" fmla="*/ 140 h 1103"/>
                    <a:gd name="T44" fmla="*/ 1271 w 1282"/>
                    <a:gd name="T45" fmla="*/ 184 h 1103"/>
                    <a:gd name="T46" fmla="*/ 1282 w 1282"/>
                    <a:gd name="T47" fmla="*/ 235 h 1103"/>
                    <a:gd name="T48" fmla="*/ 1271 w 1282"/>
                    <a:gd name="T49" fmla="*/ 288 h 1103"/>
                    <a:gd name="T50" fmla="*/ 1241 w 1282"/>
                    <a:gd name="T51" fmla="*/ 331 h 1103"/>
                    <a:gd name="T52" fmla="*/ 1006 w 1282"/>
                    <a:gd name="T53" fmla="*/ 601 h 1103"/>
                    <a:gd name="T54" fmla="*/ 994 w 1282"/>
                    <a:gd name="T55" fmla="*/ 709 h 1103"/>
                    <a:gd name="T56" fmla="*/ 960 w 1282"/>
                    <a:gd name="T57" fmla="*/ 808 h 1103"/>
                    <a:gd name="T58" fmla="*/ 909 w 1282"/>
                    <a:gd name="T59" fmla="*/ 898 h 1103"/>
                    <a:gd name="T60" fmla="*/ 839 w 1282"/>
                    <a:gd name="T61" fmla="*/ 974 h 1103"/>
                    <a:gd name="T62" fmla="*/ 756 w 1282"/>
                    <a:gd name="T63" fmla="*/ 1034 h 1103"/>
                    <a:gd name="T64" fmla="*/ 661 w 1282"/>
                    <a:gd name="T65" fmla="*/ 1078 h 1103"/>
                    <a:gd name="T66" fmla="*/ 557 w 1282"/>
                    <a:gd name="T67" fmla="*/ 1100 h 1103"/>
                    <a:gd name="T68" fmla="*/ 448 w 1282"/>
                    <a:gd name="T69" fmla="*/ 1100 h 1103"/>
                    <a:gd name="T70" fmla="*/ 344 w 1282"/>
                    <a:gd name="T71" fmla="*/ 1078 h 1103"/>
                    <a:gd name="T72" fmla="*/ 249 w 1282"/>
                    <a:gd name="T73" fmla="*/ 1034 h 1103"/>
                    <a:gd name="T74" fmla="*/ 166 w 1282"/>
                    <a:gd name="T75" fmla="*/ 974 h 1103"/>
                    <a:gd name="T76" fmla="*/ 97 w 1282"/>
                    <a:gd name="T77" fmla="*/ 898 h 1103"/>
                    <a:gd name="T78" fmla="*/ 45 w 1282"/>
                    <a:gd name="T79" fmla="*/ 808 h 1103"/>
                    <a:gd name="T80" fmla="*/ 11 w 1282"/>
                    <a:gd name="T81" fmla="*/ 709 h 1103"/>
                    <a:gd name="T82" fmla="*/ 0 w 1282"/>
                    <a:gd name="T83" fmla="*/ 601 h 1103"/>
                    <a:gd name="T84" fmla="*/ 11 w 1282"/>
                    <a:gd name="T85" fmla="*/ 493 h 1103"/>
                    <a:gd name="T86" fmla="*/ 45 w 1282"/>
                    <a:gd name="T87" fmla="*/ 394 h 1103"/>
                    <a:gd name="T88" fmla="*/ 97 w 1282"/>
                    <a:gd name="T89" fmla="*/ 305 h 1103"/>
                    <a:gd name="T90" fmla="*/ 166 w 1282"/>
                    <a:gd name="T91" fmla="*/ 229 h 1103"/>
                    <a:gd name="T92" fmla="*/ 249 w 1282"/>
                    <a:gd name="T93" fmla="*/ 167 h 1103"/>
                    <a:gd name="T94" fmla="*/ 344 w 1282"/>
                    <a:gd name="T95" fmla="*/ 125 h 1103"/>
                    <a:gd name="T96" fmla="*/ 448 w 1282"/>
                    <a:gd name="T97" fmla="*/ 102 h 1103"/>
                    <a:gd name="T98" fmla="*/ 556 w 1282"/>
                    <a:gd name="T99" fmla="*/ 102 h 1103"/>
                    <a:gd name="T100" fmla="*/ 659 w 1282"/>
                    <a:gd name="T101" fmla="*/ 124 h 1103"/>
                    <a:gd name="T102" fmla="*/ 752 w 1282"/>
                    <a:gd name="T103" fmla="*/ 165 h 1103"/>
                    <a:gd name="T104" fmla="*/ 949 w 1282"/>
                    <a:gd name="T105" fmla="*/ 39 h 1103"/>
                    <a:gd name="T106" fmla="*/ 994 w 1282"/>
                    <a:gd name="T107" fmla="*/ 10 h 1103"/>
                    <a:gd name="T108" fmla="*/ 1045 w 1282"/>
                    <a:gd name="T109" fmla="*/ 0 h 1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82" h="1103">
                      <a:moveTo>
                        <a:pt x="1050" y="129"/>
                      </a:moveTo>
                      <a:lnTo>
                        <a:pt x="1036" y="131"/>
                      </a:lnTo>
                      <a:lnTo>
                        <a:pt x="1023" y="136"/>
                      </a:lnTo>
                      <a:lnTo>
                        <a:pt x="1012" y="145"/>
                      </a:lnTo>
                      <a:lnTo>
                        <a:pt x="610" y="546"/>
                      </a:lnTo>
                      <a:lnTo>
                        <a:pt x="467" y="405"/>
                      </a:lnTo>
                      <a:lnTo>
                        <a:pt x="456" y="396"/>
                      </a:lnTo>
                      <a:lnTo>
                        <a:pt x="443" y="390"/>
                      </a:lnTo>
                      <a:lnTo>
                        <a:pt x="429" y="388"/>
                      </a:lnTo>
                      <a:lnTo>
                        <a:pt x="416" y="390"/>
                      </a:lnTo>
                      <a:lnTo>
                        <a:pt x="402" y="396"/>
                      </a:lnTo>
                      <a:lnTo>
                        <a:pt x="390" y="405"/>
                      </a:lnTo>
                      <a:lnTo>
                        <a:pt x="348" y="447"/>
                      </a:lnTo>
                      <a:lnTo>
                        <a:pt x="339" y="459"/>
                      </a:lnTo>
                      <a:lnTo>
                        <a:pt x="334" y="472"/>
                      </a:lnTo>
                      <a:lnTo>
                        <a:pt x="332" y="485"/>
                      </a:lnTo>
                      <a:lnTo>
                        <a:pt x="334" y="499"/>
                      </a:lnTo>
                      <a:lnTo>
                        <a:pt x="339" y="513"/>
                      </a:lnTo>
                      <a:lnTo>
                        <a:pt x="348" y="524"/>
                      </a:lnTo>
                      <a:lnTo>
                        <a:pt x="571" y="748"/>
                      </a:lnTo>
                      <a:lnTo>
                        <a:pt x="583" y="757"/>
                      </a:lnTo>
                      <a:lnTo>
                        <a:pt x="595" y="762"/>
                      </a:lnTo>
                      <a:lnTo>
                        <a:pt x="610" y="764"/>
                      </a:lnTo>
                      <a:lnTo>
                        <a:pt x="610" y="764"/>
                      </a:lnTo>
                      <a:lnTo>
                        <a:pt x="624" y="762"/>
                      </a:lnTo>
                      <a:lnTo>
                        <a:pt x="637" y="757"/>
                      </a:lnTo>
                      <a:lnTo>
                        <a:pt x="648" y="748"/>
                      </a:lnTo>
                      <a:lnTo>
                        <a:pt x="1132" y="265"/>
                      </a:lnTo>
                      <a:lnTo>
                        <a:pt x="1141" y="254"/>
                      </a:lnTo>
                      <a:lnTo>
                        <a:pt x="1146" y="241"/>
                      </a:lnTo>
                      <a:lnTo>
                        <a:pt x="1148" y="227"/>
                      </a:lnTo>
                      <a:lnTo>
                        <a:pt x="1146" y="213"/>
                      </a:lnTo>
                      <a:lnTo>
                        <a:pt x="1141" y="201"/>
                      </a:lnTo>
                      <a:lnTo>
                        <a:pt x="1132" y="189"/>
                      </a:lnTo>
                      <a:lnTo>
                        <a:pt x="1089" y="145"/>
                      </a:lnTo>
                      <a:lnTo>
                        <a:pt x="1078" y="136"/>
                      </a:lnTo>
                      <a:lnTo>
                        <a:pt x="1065" y="131"/>
                      </a:lnTo>
                      <a:lnTo>
                        <a:pt x="1050" y="129"/>
                      </a:lnTo>
                      <a:close/>
                      <a:moveTo>
                        <a:pt x="1045" y="0"/>
                      </a:moveTo>
                      <a:lnTo>
                        <a:pt x="1072" y="2"/>
                      </a:lnTo>
                      <a:lnTo>
                        <a:pt x="1097" y="10"/>
                      </a:lnTo>
                      <a:lnTo>
                        <a:pt x="1120" y="22"/>
                      </a:lnTo>
                      <a:lnTo>
                        <a:pt x="1140" y="39"/>
                      </a:lnTo>
                      <a:lnTo>
                        <a:pt x="1241" y="140"/>
                      </a:lnTo>
                      <a:lnTo>
                        <a:pt x="1259" y="160"/>
                      </a:lnTo>
                      <a:lnTo>
                        <a:pt x="1271" y="184"/>
                      </a:lnTo>
                      <a:lnTo>
                        <a:pt x="1279" y="209"/>
                      </a:lnTo>
                      <a:lnTo>
                        <a:pt x="1282" y="235"/>
                      </a:lnTo>
                      <a:lnTo>
                        <a:pt x="1279" y="262"/>
                      </a:lnTo>
                      <a:lnTo>
                        <a:pt x="1271" y="288"/>
                      </a:lnTo>
                      <a:lnTo>
                        <a:pt x="1259" y="310"/>
                      </a:lnTo>
                      <a:lnTo>
                        <a:pt x="1241" y="331"/>
                      </a:lnTo>
                      <a:lnTo>
                        <a:pt x="1004" y="568"/>
                      </a:lnTo>
                      <a:lnTo>
                        <a:pt x="1006" y="601"/>
                      </a:lnTo>
                      <a:lnTo>
                        <a:pt x="1003" y="656"/>
                      </a:lnTo>
                      <a:lnTo>
                        <a:pt x="994" y="709"/>
                      </a:lnTo>
                      <a:lnTo>
                        <a:pt x="980" y="760"/>
                      </a:lnTo>
                      <a:lnTo>
                        <a:pt x="960" y="808"/>
                      </a:lnTo>
                      <a:lnTo>
                        <a:pt x="937" y="855"/>
                      </a:lnTo>
                      <a:lnTo>
                        <a:pt x="909" y="898"/>
                      </a:lnTo>
                      <a:lnTo>
                        <a:pt x="876" y="937"/>
                      </a:lnTo>
                      <a:lnTo>
                        <a:pt x="839" y="974"/>
                      </a:lnTo>
                      <a:lnTo>
                        <a:pt x="800" y="1006"/>
                      </a:lnTo>
                      <a:lnTo>
                        <a:pt x="756" y="1034"/>
                      </a:lnTo>
                      <a:lnTo>
                        <a:pt x="711" y="1059"/>
                      </a:lnTo>
                      <a:lnTo>
                        <a:pt x="661" y="1078"/>
                      </a:lnTo>
                      <a:lnTo>
                        <a:pt x="611" y="1092"/>
                      </a:lnTo>
                      <a:lnTo>
                        <a:pt x="557" y="1100"/>
                      </a:lnTo>
                      <a:lnTo>
                        <a:pt x="502" y="1103"/>
                      </a:lnTo>
                      <a:lnTo>
                        <a:pt x="448" y="1100"/>
                      </a:lnTo>
                      <a:lnTo>
                        <a:pt x="395" y="1092"/>
                      </a:lnTo>
                      <a:lnTo>
                        <a:pt x="344" y="1078"/>
                      </a:lnTo>
                      <a:lnTo>
                        <a:pt x="295" y="1059"/>
                      </a:lnTo>
                      <a:lnTo>
                        <a:pt x="249" y="1034"/>
                      </a:lnTo>
                      <a:lnTo>
                        <a:pt x="205" y="1006"/>
                      </a:lnTo>
                      <a:lnTo>
                        <a:pt x="166" y="974"/>
                      </a:lnTo>
                      <a:lnTo>
                        <a:pt x="129" y="937"/>
                      </a:lnTo>
                      <a:lnTo>
                        <a:pt x="97" y="898"/>
                      </a:lnTo>
                      <a:lnTo>
                        <a:pt x="69" y="855"/>
                      </a:lnTo>
                      <a:lnTo>
                        <a:pt x="45" y="808"/>
                      </a:lnTo>
                      <a:lnTo>
                        <a:pt x="25" y="760"/>
                      </a:lnTo>
                      <a:lnTo>
                        <a:pt x="11" y="709"/>
                      </a:lnTo>
                      <a:lnTo>
                        <a:pt x="3" y="656"/>
                      </a:lnTo>
                      <a:lnTo>
                        <a:pt x="0" y="601"/>
                      </a:lnTo>
                      <a:lnTo>
                        <a:pt x="3" y="547"/>
                      </a:lnTo>
                      <a:lnTo>
                        <a:pt x="11" y="493"/>
                      </a:lnTo>
                      <a:lnTo>
                        <a:pt x="25" y="443"/>
                      </a:lnTo>
                      <a:lnTo>
                        <a:pt x="45" y="394"/>
                      </a:lnTo>
                      <a:lnTo>
                        <a:pt x="69" y="348"/>
                      </a:lnTo>
                      <a:lnTo>
                        <a:pt x="97" y="305"/>
                      </a:lnTo>
                      <a:lnTo>
                        <a:pt x="129" y="265"/>
                      </a:lnTo>
                      <a:lnTo>
                        <a:pt x="166" y="229"/>
                      </a:lnTo>
                      <a:lnTo>
                        <a:pt x="205" y="196"/>
                      </a:lnTo>
                      <a:lnTo>
                        <a:pt x="249" y="167"/>
                      </a:lnTo>
                      <a:lnTo>
                        <a:pt x="295" y="144"/>
                      </a:lnTo>
                      <a:lnTo>
                        <a:pt x="344" y="125"/>
                      </a:lnTo>
                      <a:lnTo>
                        <a:pt x="395" y="111"/>
                      </a:lnTo>
                      <a:lnTo>
                        <a:pt x="448" y="102"/>
                      </a:lnTo>
                      <a:lnTo>
                        <a:pt x="502" y="99"/>
                      </a:lnTo>
                      <a:lnTo>
                        <a:pt x="556" y="102"/>
                      </a:lnTo>
                      <a:lnTo>
                        <a:pt x="609" y="111"/>
                      </a:lnTo>
                      <a:lnTo>
                        <a:pt x="659" y="124"/>
                      </a:lnTo>
                      <a:lnTo>
                        <a:pt x="707" y="142"/>
                      </a:lnTo>
                      <a:lnTo>
                        <a:pt x="752" y="165"/>
                      </a:lnTo>
                      <a:lnTo>
                        <a:pt x="796" y="193"/>
                      </a:lnTo>
                      <a:lnTo>
                        <a:pt x="949" y="39"/>
                      </a:lnTo>
                      <a:lnTo>
                        <a:pt x="971" y="22"/>
                      </a:lnTo>
                      <a:lnTo>
                        <a:pt x="994" y="10"/>
                      </a:lnTo>
                      <a:lnTo>
                        <a:pt x="1019" y="2"/>
                      </a:lnTo>
                      <a:lnTo>
                        <a:pt x="10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4">
                  <a:extLst>
                    <a:ext uri="{FF2B5EF4-FFF2-40B4-BE49-F238E27FC236}">
                      <a16:creationId xmlns:a16="http://schemas.microsoft.com/office/drawing/2014/main" id="{E7A01051-6D1E-443B-BC1C-29239966E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7" y="374"/>
                  <a:ext cx="64" cy="64"/>
                </a:xfrm>
                <a:custGeom>
                  <a:avLst/>
                  <a:gdLst>
                    <a:gd name="T0" fmla="*/ 502 w 961"/>
                    <a:gd name="T1" fmla="*/ 0 h 959"/>
                    <a:gd name="T2" fmla="*/ 550 w 961"/>
                    <a:gd name="T3" fmla="*/ 6 h 959"/>
                    <a:gd name="T4" fmla="*/ 598 w 961"/>
                    <a:gd name="T5" fmla="*/ 15 h 959"/>
                    <a:gd name="T6" fmla="*/ 495 w 961"/>
                    <a:gd name="T7" fmla="*/ 466 h 959"/>
                    <a:gd name="T8" fmla="*/ 946 w 961"/>
                    <a:gd name="T9" fmla="*/ 363 h 959"/>
                    <a:gd name="T10" fmla="*/ 956 w 961"/>
                    <a:gd name="T11" fmla="*/ 410 h 959"/>
                    <a:gd name="T12" fmla="*/ 961 w 961"/>
                    <a:gd name="T13" fmla="*/ 459 h 959"/>
                    <a:gd name="T14" fmla="*/ 961 w 961"/>
                    <a:gd name="T15" fmla="*/ 507 h 959"/>
                    <a:gd name="T16" fmla="*/ 955 w 961"/>
                    <a:gd name="T17" fmla="*/ 555 h 959"/>
                    <a:gd name="T18" fmla="*/ 944 w 961"/>
                    <a:gd name="T19" fmla="*/ 604 h 959"/>
                    <a:gd name="T20" fmla="*/ 929 w 961"/>
                    <a:gd name="T21" fmla="*/ 650 h 959"/>
                    <a:gd name="T22" fmla="*/ 910 w 961"/>
                    <a:gd name="T23" fmla="*/ 696 h 959"/>
                    <a:gd name="T24" fmla="*/ 885 w 961"/>
                    <a:gd name="T25" fmla="*/ 739 h 959"/>
                    <a:gd name="T26" fmla="*/ 856 w 961"/>
                    <a:gd name="T27" fmla="*/ 781 h 959"/>
                    <a:gd name="T28" fmla="*/ 820 w 961"/>
                    <a:gd name="T29" fmla="*/ 819 h 959"/>
                    <a:gd name="T30" fmla="*/ 784 w 961"/>
                    <a:gd name="T31" fmla="*/ 852 h 959"/>
                    <a:gd name="T32" fmla="*/ 745 w 961"/>
                    <a:gd name="T33" fmla="*/ 880 h 959"/>
                    <a:gd name="T34" fmla="*/ 704 w 961"/>
                    <a:gd name="T35" fmla="*/ 905 h 959"/>
                    <a:gd name="T36" fmla="*/ 661 w 961"/>
                    <a:gd name="T37" fmla="*/ 924 h 959"/>
                    <a:gd name="T38" fmla="*/ 617 w 961"/>
                    <a:gd name="T39" fmla="*/ 940 h 959"/>
                    <a:gd name="T40" fmla="*/ 572 w 961"/>
                    <a:gd name="T41" fmla="*/ 950 h 959"/>
                    <a:gd name="T42" fmla="*/ 527 w 961"/>
                    <a:gd name="T43" fmla="*/ 957 h 959"/>
                    <a:gd name="T44" fmla="*/ 480 w 961"/>
                    <a:gd name="T45" fmla="*/ 959 h 959"/>
                    <a:gd name="T46" fmla="*/ 435 w 961"/>
                    <a:gd name="T47" fmla="*/ 957 h 959"/>
                    <a:gd name="T48" fmla="*/ 388 w 961"/>
                    <a:gd name="T49" fmla="*/ 950 h 959"/>
                    <a:gd name="T50" fmla="*/ 344 w 961"/>
                    <a:gd name="T51" fmla="*/ 940 h 959"/>
                    <a:gd name="T52" fmla="*/ 300 w 961"/>
                    <a:gd name="T53" fmla="*/ 924 h 959"/>
                    <a:gd name="T54" fmla="*/ 257 w 961"/>
                    <a:gd name="T55" fmla="*/ 905 h 959"/>
                    <a:gd name="T56" fmla="*/ 217 w 961"/>
                    <a:gd name="T57" fmla="*/ 880 h 959"/>
                    <a:gd name="T58" fmla="*/ 177 w 961"/>
                    <a:gd name="T59" fmla="*/ 852 h 959"/>
                    <a:gd name="T60" fmla="*/ 141 w 961"/>
                    <a:gd name="T61" fmla="*/ 819 h 959"/>
                    <a:gd name="T62" fmla="*/ 107 w 961"/>
                    <a:gd name="T63" fmla="*/ 783 h 959"/>
                    <a:gd name="T64" fmla="*/ 79 w 961"/>
                    <a:gd name="T65" fmla="*/ 743 h 959"/>
                    <a:gd name="T66" fmla="*/ 55 w 961"/>
                    <a:gd name="T67" fmla="*/ 703 h 959"/>
                    <a:gd name="T68" fmla="*/ 36 w 961"/>
                    <a:gd name="T69" fmla="*/ 660 h 959"/>
                    <a:gd name="T70" fmla="*/ 20 w 961"/>
                    <a:gd name="T71" fmla="*/ 616 h 959"/>
                    <a:gd name="T72" fmla="*/ 9 w 961"/>
                    <a:gd name="T73" fmla="*/ 572 h 959"/>
                    <a:gd name="T74" fmla="*/ 2 w 961"/>
                    <a:gd name="T75" fmla="*/ 525 h 959"/>
                    <a:gd name="T76" fmla="*/ 0 w 961"/>
                    <a:gd name="T77" fmla="*/ 480 h 959"/>
                    <a:gd name="T78" fmla="*/ 2 w 961"/>
                    <a:gd name="T79" fmla="*/ 433 h 959"/>
                    <a:gd name="T80" fmla="*/ 9 w 961"/>
                    <a:gd name="T81" fmla="*/ 388 h 959"/>
                    <a:gd name="T82" fmla="*/ 20 w 961"/>
                    <a:gd name="T83" fmla="*/ 344 h 959"/>
                    <a:gd name="T84" fmla="*/ 36 w 961"/>
                    <a:gd name="T85" fmla="*/ 299 h 959"/>
                    <a:gd name="T86" fmla="*/ 55 w 961"/>
                    <a:gd name="T87" fmla="*/ 257 h 959"/>
                    <a:gd name="T88" fmla="*/ 79 w 961"/>
                    <a:gd name="T89" fmla="*/ 215 h 959"/>
                    <a:gd name="T90" fmla="*/ 107 w 961"/>
                    <a:gd name="T91" fmla="*/ 177 h 959"/>
                    <a:gd name="T92" fmla="*/ 141 w 961"/>
                    <a:gd name="T93" fmla="*/ 141 h 959"/>
                    <a:gd name="T94" fmla="*/ 179 w 961"/>
                    <a:gd name="T95" fmla="*/ 105 h 959"/>
                    <a:gd name="T96" fmla="*/ 221 w 961"/>
                    <a:gd name="T97" fmla="*/ 76 h 959"/>
                    <a:gd name="T98" fmla="*/ 264 w 961"/>
                    <a:gd name="T99" fmla="*/ 51 h 959"/>
                    <a:gd name="T100" fmla="*/ 310 w 961"/>
                    <a:gd name="T101" fmla="*/ 32 h 959"/>
                    <a:gd name="T102" fmla="*/ 356 w 961"/>
                    <a:gd name="T103" fmla="*/ 17 h 959"/>
                    <a:gd name="T104" fmla="*/ 405 w 961"/>
                    <a:gd name="T105" fmla="*/ 7 h 959"/>
                    <a:gd name="T106" fmla="*/ 453 w 961"/>
                    <a:gd name="T107" fmla="*/ 0 h 959"/>
                    <a:gd name="T108" fmla="*/ 502 w 961"/>
                    <a:gd name="T109" fmla="*/ 0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61" h="959">
                      <a:moveTo>
                        <a:pt x="502" y="0"/>
                      </a:moveTo>
                      <a:lnTo>
                        <a:pt x="550" y="6"/>
                      </a:lnTo>
                      <a:lnTo>
                        <a:pt x="598" y="15"/>
                      </a:lnTo>
                      <a:lnTo>
                        <a:pt x="495" y="466"/>
                      </a:lnTo>
                      <a:lnTo>
                        <a:pt x="946" y="363"/>
                      </a:lnTo>
                      <a:lnTo>
                        <a:pt x="956" y="410"/>
                      </a:lnTo>
                      <a:lnTo>
                        <a:pt x="961" y="459"/>
                      </a:lnTo>
                      <a:lnTo>
                        <a:pt x="961" y="507"/>
                      </a:lnTo>
                      <a:lnTo>
                        <a:pt x="955" y="555"/>
                      </a:lnTo>
                      <a:lnTo>
                        <a:pt x="944" y="604"/>
                      </a:lnTo>
                      <a:lnTo>
                        <a:pt x="929" y="650"/>
                      </a:lnTo>
                      <a:lnTo>
                        <a:pt x="910" y="696"/>
                      </a:lnTo>
                      <a:lnTo>
                        <a:pt x="885" y="739"/>
                      </a:lnTo>
                      <a:lnTo>
                        <a:pt x="856" y="781"/>
                      </a:lnTo>
                      <a:lnTo>
                        <a:pt x="820" y="819"/>
                      </a:lnTo>
                      <a:lnTo>
                        <a:pt x="784" y="852"/>
                      </a:lnTo>
                      <a:lnTo>
                        <a:pt x="745" y="880"/>
                      </a:lnTo>
                      <a:lnTo>
                        <a:pt x="704" y="905"/>
                      </a:lnTo>
                      <a:lnTo>
                        <a:pt x="661" y="924"/>
                      </a:lnTo>
                      <a:lnTo>
                        <a:pt x="617" y="940"/>
                      </a:lnTo>
                      <a:lnTo>
                        <a:pt x="572" y="950"/>
                      </a:lnTo>
                      <a:lnTo>
                        <a:pt x="527" y="957"/>
                      </a:lnTo>
                      <a:lnTo>
                        <a:pt x="480" y="959"/>
                      </a:lnTo>
                      <a:lnTo>
                        <a:pt x="435" y="957"/>
                      </a:lnTo>
                      <a:lnTo>
                        <a:pt x="388" y="950"/>
                      </a:lnTo>
                      <a:lnTo>
                        <a:pt x="344" y="940"/>
                      </a:lnTo>
                      <a:lnTo>
                        <a:pt x="300" y="924"/>
                      </a:lnTo>
                      <a:lnTo>
                        <a:pt x="257" y="905"/>
                      </a:lnTo>
                      <a:lnTo>
                        <a:pt x="217" y="880"/>
                      </a:lnTo>
                      <a:lnTo>
                        <a:pt x="177" y="852"/>
                      </a:lnTo>
                      <a:lnTo>
                        <a:pt x="141" y="819"/>
                      </a:lnTo>
                      <a:lnTo>
                        <a:pt x="107" y="783"/>
                      </a:lnTo>
                      <a:lnTo>
                        <a:pt x="79" y="743"/>
                      </a:lnTo>
                      <a:lnTo>
                        <a:pt x="55" y="703"/>
                      </a:lnTo>
                      <a:lnTo>
                        <a:pt x="36" y="660"/>
                      </a:lnTo>
                      <a:lnTo>
                        <a:pt x="20" y="616"/>
                      </a:lnTo>
                      <a:lnTo>
                        <a:pt x="9" y="572"/>
                      </a:lnTo>
                      <a:lnTo>
                        <a:pt x="2" y="525"/>
                      </a:lnTo>
                      <a:lnTo>
                        <a:pt x="0" y="480"/>
                      </a:lnTo>
                      <a:lnTo>
                        <a:pt x="2" y="433"/>
                      </a:lnTo>
                      <a:lnTo>
                        <a:pt x="9" y="388"/>
                      </a:lnTo>
                      <a:lnTo>
                        <a:pt x="20" y="344"/>
                      </a:lnTo>
                      <a:lnTo>
                        <a:pt x="36" y="299"/>
                      </a:lnTo>
                      <a:lnTo>
                        <a:pt x="55" y="257"/>
                      </a:lnTo>
                      <a:lnTo>
                        <a:pt x="79" y="215"/>
                      </a:lnTo>
                      <a:lnTo>
                        <a:pt x="107" y="177"/>
                      </a:lnTo>
                      <a:lnTo>
                        <a:pt x="141" y="141"/>
                      </a:lnTo>
                      <a:lnTo>
                        <a:pt x="179" y="105"/>
                      </a:lnTo>
                      <a:lnTo>
                        <a:pt x="221" y="76"/>
                      </a:lnTo>
                      <a:lnTo>
                        <a:pt x="264" y="51"/>
                      </a:lnTo>
                      <a:lnTo>
                        <a:pt x="310" y="32"/>
                      </a:lnTo>
                      <a:lnTo>
                        <a:pt x="356" y="17"/>
                      </a:lnTo>
                      <a:lnTo>
                        <a:pt x="405" y="7"/>
                      </a:lnTo>
                      <a:lnTo>
                        <a:pt x="453" y="0"/>
                      </a:lnTo>
                      <a:lnTo>
                        <a:pt x="50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5">
                  <a:extLst>
                    <a:ext uri="{FF2B5EF4-FFF2-40B4-BE49-F238E27FC236}">
                      <a16:creationId xmlns:a16="http://schemas.microsoft.com/office/drawing/2014/main" id="{30711A5C-6845-4C5F-9B9C-F6CBD97AE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" y="366"/>
                  <a:ext cx="30" cy="30"/>
                </a:xfrm>
                <a:custGeom>
                  <a:avLst/>
                  <a:gdLst>
                    <a:gd name="T0" fmla="*/ 103 w 452"/>
                    <a:gd name="T1" fmla="*/ 0 h 451"/>
                    <a:gd name="T2" fmla="*/ 144 w 452"/>
                    <a:gd name="T3" fmla="*/ 13 h 451"/>
                    <a:gd name="T4" fmla="*/ 183 w 452"/>
                    <a:gd name="T5" fmla="*/ 28 h 451"/>
                    <a:gd name="T6" fmla="*/ 221 w 452"/>
                    <a:gd name="T7" fmla="*/ 47 h 451"/>
                    <a:gd name="T8" fmla="*/ 258 w 452"/>
                    <a:gd name="T9" fmla="*/ 70 h 451"/>
                    <a:gd name="T10" fmla="*/ 293 w 452"/>
                    <a:gd name="T11" fmla="*/ 96 h 451"/>
                    <a:gd name="T12" fmla="*/ 326 w 452"/>
                    <a:gd name="T13" fmla="*/ 127 h 451"/>
                    <a:gd name="T14" fmla="*/ 356 w 452"/>
                    <a:gd name="T15" fmla="*/ 159 h 451"/>
                    <a:gd name="T16" fmla="*/ 382 w 452"/>
                    <a:gd name="T17" fmla="*/ 194 h 451"/>
                    <a:gd name="T18" fmla="*/ 405 w 452"/>
                    <a:gd name="T19" fmla="*/ 231 h 451"/>
                    <a:gd name="T20" fmla="*/ 425 w 452"/>
                    <a:gd name="T21" fmla="*/ 269 h 451"/>
                    <a:gd name="T22" fmla="*/ 440 w 452"/>
                    <a:gd name="T23" fmla="*/ 308 h 451"/>
                    <a:gd name="T24" fmla="*/ 452 w 452"/>
                    <a:gd name="T25" fmla="*/ 349 h 451"/>
                    <a:gd name="T26" fmla="*/ 0 w 452"/>
                    <a:gd name="T27" fmla="*/ 451 h 451"/>
                    <a:gd name="T28" fmla="*/ 103 w 452"/>
                    <a:gd name="T2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2" h="451">
                      <a:moveTo>
                        <a:pt x="103" y="0"/>
                      </a:moveTo>
                      <a:lnTo>
                        <a:pt x="144" y="13"/>
                      </a:lnTo>
                      <a:lnTo>
                        <a:pt x="183" y="28"/>
                      </a:lnTo>
                      <a:lnTo>
                        <a:pt x="221" y="47"/>
                      </a:lnTo>
                      <a:lnTo>
                        <a:pt x="258" y="70"/>
                      </a:lnTo>
                      <a:lnTo>
                        <a:pt x="293" y="96"/>
                      </a:lnTo>
                      <a:lnTo>
                        <a:pt x="326" y="127"/>
                      </a:lnTo>
                      <a:lnTo>
                        <a:pt x="356" y="159"/>
                      </a:lnTo>
                      <a:lnTo>
                        <a:pt x="382" y="194"/>
                      </a:lnTo>
                      <a:lnTo>
                        <a:pt x="405" y="231"/>
                      </a:lnTo>
                      <a:lnTo>
                        <a:pt x="425" y="269"/>
                      </a:lnTo>
                      <a:lnTo>
                        <a:pt x="440" y="308"/>
                      </a:lnTo>
                      <a:lnTo>
                        <a:pt x="452" y="349"/>
                      </a:lnTo>
                      <a:lnTo>
                        <a:pt x="0" y="451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6">
                  <a:extLst>
                    <a:ext uri="{FF2B5EF4-FFF2-40B4-BE49-F238E27FC236}">
                      <a16:creationId xmlns:a16="http://schemas.microsoft.com/office/drawing/2014/main" id="{BA687D4E-274D-4DD1-9392-95DD9D998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2" y="461"/>
                  <a:ext cx="22" cy="11"/>
                </a:xfrm>
                <a:custGeom>
                  <a:avLst/>
                  <a:gdLst>
                    <a:gd name="T0" fmla="*/ 83 w 332"/>
                    <a:gd name="T1" fmla="*/ 0 h 166"/>
                    <a:gd name="T2" fmla="*/ 249 w 332"/>
                    <a:gd name="T3" fmla="*/ 0 h 166"/>
                    <a:gd name="T4" fmla="*/ 271 w 332"/>
                    <a:gd name="T5" fmla="*/ 3 h 166"/>
                    <a:gd name="T6" fmla="*/ 290 w 332"/>
                    <a:gd name="T7" fmla="*/ 11 h 166"/>
                    <a:gd name="T8" fmla="*/ 308 w 332"/>
                    <a:gd name="T9" fmla="*/ 24 h 166"/>
                    <a:gd name="T10" fmla="*/ 321 w 332"/>
                    <a:gd name="T11" fmla="*/ 41 h 166"/>
                    <a:gd name="T12" fmla="*/ 329 w 332"/>
                    <a:gd name="T13" fmla="*/ 61 h 166"/>
                    <a:gd name="T14" fmla="*/ 332 w 332"/>
                    <a:gd name="T15" fmla="*/ 83 h 166"/>
                    <a:gd name="T16" fmla="*/ 329 w 332"/>
                    <a:gd name="T17" fmla="*/ 104 h 166"/>
                    <a:gd name="T18" fmla="*/ 321 w 332"/>
                    <a:gd name="T19" fmla="*/ 124 h 166"/>
                    <a:gd name="T20" fmla="*/ 308 w 332"/>
                    <a:gd name="T21" fmla="*/ 142 h 166"/>
                    <a:gd name="T22" fmla="*/ 290 w 332"/>
                    <a:gd name="T23" fmla="*/ 155 h 166"/>
                    <a:gd name="T24" fmla="*/ 271 w 332"/>
                    <a:gd name="T25" fmla="*/ 163 h 166"/>
                    <a:gd name="T26" fmla="*/ 249 w 332"/>
                    <a:gd name="T27" fmla="*/ 166 h 166"/>
                    <a:gd name="T28" fmla="*/ 83 w 332"/>
                    <a:gd name="T29" fmla="*/ 166 h 166"/>
                    <a:gd name="T30" fmla="*/ 61 w 332"/>
                    <a:gd name="T31" fmla="*/ 163 h 166"/>
                    <a:gd name="T32" fmla="*/ 42 w 332"/>
                    <a:gd name="T33" fmla="*/ 155 h 166"/>
                    <a:gd name="T34" fmla="*/ 24 w 332"/>
                    <a:gd name="T35" fmla="*/ 142 h 166"/>
                    <a:gd name="T36" fmla="*/ 11 w 332"/>
                    <a:gd name="T37" fmla="*/ 124 h 166"/>
                    <a:gd name="T38" fmla="*/ 3 w 332"/>
                    <a:gd name="T39" fmla="*/ 104 h 166"/>
                    <a:gd name="T40" fmla="*/ 0 w 332"/>
                    <a:gd name="T41" fmla="*/ 83 h 166"/>
                    <a:gd name="T42" fmla="*/ 3 w 332"/>
                    <a:gd name="T43" fmla="*/ 61 h 166"/>
                    <a:gd name="T44" fmla="*/ 11 w 332"/>
                    <a:gd name="T45" fmla="*/ 41 h 166"/>
                    <a:gd name="T46" fmla="*/ 24 w 332"/>
                    <a:gd name="T47" fmla="*/ 24 h 166"/>
                    <a:gd name="T48" fmla="*/ 42 w 332"/>
                    <a:gd name="T49" fmla="*/ 11 h 166"/>
                    <a:gd name="T50" fmla="*/ 61 w 332"/>
                    <a:gd name="T51" fmla="*/ 3 h 166"/>
                    <a:gd name="T52" fmla="*/ 83 w 332"/>
                    <a:gd name="T53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32" h="166">
                      <a:moveTo>
                        <a:pt x="83" y="0"/>
                      </a:moveTo>
                      <a:lnTo>
                        <a:pt x="249" y="0"/>
                      </a:lnTo>
                      <a:lnTo>
                        <a:pt x="271" y="3"/>
                      </a:lnTo>
                      <a:lnTo>
                        <a:pt x="290" y="11"/>
                      </a:lnTo>
                      <a:lnTo>
                        <a:pt x="308" y="24"/>
                      </a:lnTo>
                      <a:lnTo>
                        <a:pt x="321" y="41"/>
                      </a:lnTo>
                      <a:lnTo>
                        <a:pt x="329" y="61"/>
                      </a:lnTo>
                      <a:lnTo>
                        <a:pt x="332" y="83"/>
                      </a:lnTo>
                      <a:lnTo>
                        <a:pt x="329" y="104"/>
                      </a:lnTo>
                      <a:lnTo>
                        <a:pt x="321" y="124"/>
                      </a:lnTo>
                      <a:lnTo>
                        <a:pt x="308" y="142"/>
                      </a:lnTo>
                      <a:lnTo>
                        <a:pt x="290" y="155"/>
                      </a:lnTo>
                      <a:lnTo>
                        <a:pt x="271" y="163"/>
                      </a:lnTo>
                      <a:lnTo>
                        <a:pt x="249" y="166"/>
                      </a:lnTo>
                      <a:lnTo>
                        <a:pt x="83" y="166"/>
                      </a:lnTo>
                      <a:lnTo>
                        <a:pt x="61" y="163"/>
                      </a:lnTo>
                      <a:lnTo>
                        <a:pt x="42" y="155"/>
                      </a:lnTo>
                      <a:lnTo>
                        <a:pt x="24" y="142"/>
                      </a:lnTo>
                      <a:lnTo>
                        <a:pt x="11" y="124"/>
                      </a:lnTo>
                      <a:lnTo>
                        <a:pt x="3" y="104"/>
                      </a:lnTo>
                      <a:lnTo>
                        <a:pt x="0" y="83"/>
                      </a:lnTo>
                      <a:lnTo>
                        <a:pt x="3" y="61"/>
                      </a:lnTo>
                      <a:lnTo>
                        <a:pt x="11" y="41"/>
                      </a:lnTo>
                      <a:lnTo>
                        <a:pt x="24" y="24"/>
                      </a:lnTo>
                      <a:lnTo>
                        <a:pt x="42" y="11"/>
                      </a:lnTo>
                      <a:lnTo>
                        <a:pt x="61" y="3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id="{8B1A3D0F-A842-4A28-8A0F-CB47B9FD2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2" y="481"/>
                  <a:ext cx="54" cy="12"/>
                </a:xfrm>
                <a:custGeom>
                  <a:avLst/>
                  <a:gdLst>
                    <a:gd name="T0" fmla="*/ 83 w 804"/>
                    <a:gd name="T1" fmla="*/ 0 h 166"/>
                    <a:gd name="T2" fmla="*/ 721 w 804"/>
                    <a:gd name="T3" fmla="*/ 0 h 166"/>
                    <a:gd name="T4" fmla="*/ 743 w 804"/>
                    <a:gd name="T5" fmla="*/ 3 h 166"/>
                    <a:gd name="T6" fmla="*/ 762 w 804"/>
                    <a:gd name="T7" fmla="*/ 12 h 166"/>
                    <a:gd name="T8" fmla="*/ 780 w 804"/>
                    <a:gd name="T9" fmla="*/ 24 h 166"/>
                    <a:gd name="T10" fmla="*/ 793 w 804"/>
                    <a:gd name="T11" fmla="*/ 41 h 166"/>
                    <a:gd name="T12" fmla="*/ 801 w 804"/>
                    <a:gd name="T13" fmla="*/ 62 h 166"/>
                    <a:gd name="T14" fmla="*/ 804 w 804"/>
                    <a:gd name="T15" fmla="*/ 83 h 166"/>
                    <a:gd name="T16" fmla="*/ 801 w 804"/>
                    <a:gd name="T17" fmla="*/ 105 h 166"/>
                    <a:gd name="T18" fmla="*/ 793 w 804"/>
                    <a:gd name="T19" fmla="*/ 125 h 166"/>
                    <a:gd name="T20" fmla="*/ 780 w 804"/>
                    <a:gd name="T21" fmla="*/ 141 h 166"/>
                    <a:gd name="T22" fmla="*/ 762 w 804"/>
                    <a:gd name="T23" fmla="*/ 154 h 166"/>
                    <a:gd name="T24" fmla="*/ 743 w 804"/>
                    <a:gd name="T25" fmla="*/ 163 h 166"/>
                    <a:gd name="T26" fmla="*/ 721 w 804"/>
                    <a:gd name="T27" fmla="*/ 166 h 166"/>
                    <a:gd name="T28" fmla="*/ 83 w 804"/>
                    <a:gd name="T29" fmla="*/ 166 h 166"/>
                    <a:gd name="T30" fmla="*/ 61 w 804"/>
                    <a:gd name="T31" fmla="*/ 163 h 166"/>
                    <a:gd name="T32" fmla="*/ 42 w 804"/>
                    <a:gd name="T33" fmla="*/ 154 h 166"/>
                    <a:gd name="T34" fmla="*/ 24 w 804"/>
                    <a:gd name="T35" fmla="*/ 141 h 166"/>
                    <a:gd name="T36" fmla="*/ 11 w 804"/>
                    <a:gd name="T37" fmla="*/ 125 h 166"/>
                    <a:gd name="T38" fmla="*/ 3 w 804"/>
                    <a:gd name="T39" fmla="*/ 105 h 166"/>
                    <a:gd name="T40" fmla="*/ 0 w 804"/>
                    <a:gd name="T41" fmla="*/ 83 h 166"/>
                    <a:gd name="T42" fmla="*/ 3 w 804"/>
                    <a:gd name="T43" fmla="*/ 62 h 166"/>
                    <a:gd name="T44" fmla="*/ 11 w 804"/>
                    <a:gd name="T45" fmla="*/ 41 h 166"/>
                    <a:gd name="T46" fmla="*/ 24 w 804"/>
                    <a:gd name="T47" fmla="*/ 24 h 166"/>
                    <a:gd name="T48" fmla="*/ 42 w 804"/>
                    <a:gd name="T49" fmla="*/ 12 h 166"/>
                    <a:gd name="T50" fmla="*/ 61 w 804"/>
                    <a:gd name="T51" fmla="*/ 3 h 166"/>
                    <a:gd name="T52" fmla="*/ 83 w 804"/>
                    <a:gd name="T53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04" h="166">
                      <a:moveTo>
                        <a:pt x="83" y="0"/>
                      </a:moveTo>
                      <a:lnTo>
                        <a:pt x="721" y="0"/>
                      </a:lnTo>
                      <a:lnTo>
                        <a:pt x="743" y="3"/>
                      </a:lnTo>
                      <a:lnTo>
                        <a:pt x="762" y="12"/>
                      </a:lnTo>
                      <a:lnTo>
                        <a:pt x="780" y="24"/>
                      </a:lnTo>
                      <a:lnTo>
                        <a:pt x="793" y="41"/>
                      </a:lnTo>
                      <a:lnTo>
                        <a:pt x="801" y="62"/>
                      </a:lnTo>
                      <a:lnTo>
                        <a:pt x="804" y="83"/>
                      </a:lnTo>
                      <a:lnTo>
                        <a:pt x="801" y="105"/>
                      </a:lnTo>
                      <a:lnTo>
                        <a:pt x="793" y="125"/>
                      </a:lnTo>
                      <a:lnTo>
                        <a:pt x="780" y="141"/>
                      </a:lnTo>
                      <a:lnTo>
                        <a:pt x="762" y="154"/>
                      </a:lnTo>
                      <a:lnTo>
                        <a:pt x="743" y="163"/>
                      </a:lnTo>
                      <a:lnTo>
                        <a:pt x="721" y="166"/>
                      </a:lnTo>
                      <a:lnTo>
                        <a:pt x="83" y="166"/>
                      </a:lnTo>
                      <a:lnTo>
                        <a:pt x="61" y="163"/>
                      </a:lnTo>
                      <a:lnTo>
                        <a:pt x="42" y="154"/>
                      </a:lnTo>
                      <a:lnTo>
                        <a:pt x="24" y="141"/>
                      </a:lnTo>
                      <a:lnTo>
                        <a:pt x="11" y="125"/>
                      </a:lnTo>
                      <a:lnTo>
                        <a:pt x="3" y="105"/>
                      </a:lnTo>
                      <a:lnTo>
                        <a:pt x="0" y="83"/>
                      </a:lnTo>
                      <a:lnTo>
                        <a:pt x="3" y="62"/>
                      </a:lnTo>
                      <a:lnTo>
                        <a:pt x="11" y="41"/>
                      </a:lnTo>
                      <a:lnTo>
                        <a:pt x="24" y="24"/>
                      </a:lnTo>
                      <a:lnTo>
                        <a:pt x="42" y="12"/>
                      </a:lnTo>
                      <a:lnTo>
                        <a:pt x="61" y="3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8">
                  <a:extLst>
                    <a:ext uri="{FF2B5EF4-FFF2-40B4-BE49-F238E27FC236}">
                      <a16:creationId xmlns:a16="http://schemas.microsoft.com/office/drawing/2014/main" id="{22317B2C-277A-42D6-A54A-5C6324F4D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2" y="502"/>
                  <a:ext cx="47" cy="11"/>
                </a:xfrm>
                <a:custGeom>
                  <a:avLst/>
                  <a:gdLst>
                    <a:gd name="T0" fmla="*/ 83 w 710"/>
                    <a:gd name="T1" fmla="*/ 0 h 165"/>
                    <a:gd name="T2" fmla="*/ 627 w 710"/>
                    <a:gd name="T3" fmla="*/ 0 h 165"/>
                    <a:gd name="T4" fmla="*/ 648 w 710"/>
                    <a:gd name="T5" fmla="*/ 3 h 165"/>
                    <a:gd name="T6" fmla="*/ 668 w 710"/>
                    <a:gd name="T7" fmla="*/ 11 h 165"/>
                    <a:gd name="T8" fmla="*/ 686 w 710"/>
                    <a:gd name="T9" fmla="*/ 24 h 165"/>
                    <a:gd name="T10" fmla="*/ 698 w 710"/>
                    <a:gd name="T11" fmla="*/ 41 h 165"/>
                    <a:gd name="T12" fmla="*/ 707 w 710"/>
                    <a:gd name="T13" fmla="*/ 60 h 165"/>
                    <a:gd name="T14" fmla="*/ 710 w 710"/>
                    <a:gd name="T15" fmla="*/ 82 h 165"/>
                    <a:gd name="T16" fmla="*/ 707 w 710"/>
                    <a:gd name="T17" fmla="*/ 105 h 165"/>
                    <a:gd name="T18" fmla="*/ 698 w 710"/>
                    <a:gd name="T19" fmla="*/ 125 h 165"/>
                    <a:gd name="T20" fmla="*/ 686 w 710"/>
                    <a:gd name="T21" fmla="*/ 141 h 165"/>
                    <a:gd name="T22" fmla="*/ 668 w 710"/>
                    <a:gd name="T23" fmla="*/ 154 h 165"/>
                    <a:gd name="T24" fmla="*/ 648 w 710"/>
                    <a:gd name="T25" fmla="*/ 162 h 165"/>
                    <a:gd name="T26" fmla="*/ 627 w 710"/>
                    <a:gd name="T27" fmla="*/ 165 h 165"/>
                    <a:gd name="T28" fmla="*/ 83 w 710"/>
                    <a:gd name="T29" fmla="*/ 165 h 165"/>
                    <a:gd name="T30" fmla="*/ 61 w 710"/>
                    <a:gd name="T31" fmla="*/ 162 h 165"/>
                    <a:gd name="T32" fmla="*/ 42 w 710"/>
                    <a:gd name="T33" fmla="*/ 154 h 165"/>
                    <a:gd name="T34" fmla="*/ 24 w 710"/>
                    <a:gd name="T35" fmla="*/ 141 h 165"/>
                    <a:gd name="T36" fmla="*/ 11 w 710"/>
                    <a:gd name="T37" fmla="*/ 125 h 165"/>
                    <a:gd name="T38" fmla="*/ 3 w 710"/>
                    <a:gd name="T39" fmla="*/ 105 h 165"/>
                    <a:gd name="T40" fmla="*/ 0 w 710"/>
                    <a:gd name="T41" fmla="*/ 82 h 165"/>
                    <a:gd name="T42" fmla="*/ 3 w 710"/>
                    <a:gd name="T43" fmla="*/ 60 h 165"/>
                    <a:gd name="T44" fmla="*/ 11 w 710"/>
                    <a:gd name="T45" fmla="*/ 41 h 165"/>
                    <a:gd name="T46" fmla="*/ 24 w 710"/>
                    <a:gd name="T47" fmla="*/ 24 h 165"/>
                    <a:gd name="T48" fmla="*/ 42 w 710"/>
                    <a:gd name="T49" fmla="*/ 11 h 165"/>
                    <a:gd name="T50" fmla="*/ 61 w 710"/>
                    <a:gd name="T51" fmla="*/ 3 h 165"/>
                    <a:gd name="T52" fmla="*/ 83 w 710"/>
                    <a:gd name="T5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10" h="165">
                      <a:moveTo>
                        <a:pt x="83" y="0"/>
                      </a:moveTo>
                      <a:lnTo>
                        <a:pt x="627" y="0"/>
                      </a:lnTo>
                      <a:lnTo>
                        <a:pt x="648" y="3"/>
                      </a:lnTo>
                      <a:lnTo>
                        <a:pt x="668" y="11"/>
                      </a:lnTo>
                      <a:lnTo>
                        <a:pt x="686" y="24"/>
                      </a:lnTo>
                      <a:lnTo>
                        <a:pt x="698" y="41"/>
                      </a:lnTo>
                      <a:lnTo>
                        <a:pt x="707" y="60"/>
                      </a:lnTo>
                      <a:lnTo>
                        <a:pt x="710" y="82"/>
                      </a:lnTo>
                      <a:lnTo>
                        <a:pt x="707" y="105"/>
                      </a:lnTo>
                      <a:lnTo>
                        <a:pt x="698" y="125"/>
                      </a:lnTo>
                      <a:lnTo>
                        <a:pt x="686" y="141"/>
                      </a:lnTo>
                      <a:lnTo>
                        <a:pt x="668" y="154"/>
                      </a:lnTo>
                      <a:lnTo>
                        <a:pt x="648" y="162"/>
                      </a:lnTo>
                      <a:lnTo>
                        <a:pt x="627" y="165"/>
                      </a:lnTo>
                      <a:lnTo>
                        <a:pt x="83" y="165"/>
                      </a:lnTo>
                      <a:lnTo>
                        <a:pt x="61" y="162"/>
                      </a:lnTo>
                      <a:lnTo>
                        <a:pt x="42" y="154"/>
                      </a:lnTo>
                      <a:lnTo>
                        <a:pt x="24" y="141"/>
                      </a:lnTo>
                      <a:lnTo>
                        <a:pt x="11" y="125"/>
                      </a:lnTo>
                      <a:lnTo>
                        <a:pt x="3" y="105"/>
                      </a:lnTo>
                      <a:lnTo>
                        <a:pt x="0" y="82"/>
                      </a:lnTo>
                      <a:lnTo>
                        <a:pt x="3" y="60"/>
                      </a:lnTo>
                      <a:lnTo>
                        <a:pt x="11" y="41"/>
                      </a:lnTo>
                      <a:lnTo>
                        <a:pt x="24" y="24"/>
                      </a:lnTo>
                      <a:lnTo>
                        <a:pt x="42" y="11"/>
                      </a:lnTo>
                      <a:lnTo>
                        <a:pt x="61" y="3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/>
                  <a:endParaRPr lang="en-US" sz="1799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0641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392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2.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제품소개 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– 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로미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(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키즈농구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)</a:t>
            </a:r>
            <a:endParaRPr lang="ko-KR" altLang="en-US" sz="2800" b="1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A20DEAE-C08D-462A-9E49-8512CDB0F488}"/>
              </a:ext>
            </a:extLst>
          </p:cNvPr>
          <p:cNvSpPr/>
          <p:nvPr/>
        </p:nvSpPr>
        <p:spPr>
          <a:xfrm>
            <a:off x="495454" y="1285296"/>
            <a:ext cx="450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로미</a:t>
            </a:r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ROMI KIDS</a:t>
            </a:r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BASKETBALL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333618E-0510-4D31-B545-2986AAFCD7FB}"/>
              </a:ext>
            </a:extLst>
          </p:cNvPr>
          <p:cNvSpPr/>
          <p:nvPr/>
        </p:nvSpPr>
        <p:spPr>
          <a:xfrm>
            <a:off x="560388" y="1091491"/>
            <a:ext cx="1813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1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3A3F46-B7B2-4B6A-AE96-D93C5AEB0666}"/>
              </a:ext>
            </a:extLst>
          </p:cNvPr>
          <p:cNvSpPr/>
          <p:nvPr/>
        </p:nvSpPr>
        <p:spPr>
          <a:xfrm>
            <a:off x="612200" y="1772920"/>
            <a:ext cx="4248000" cy="71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5743573" y="1814441"/>
            <a:ext cx="206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ko-KR" altLang="en-US" sz="1400" b="1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제품사이즈</a:t>
            </a:r>
            <a:r>
              <a:rPr lang="en-US" altLang="ko-KR" sz="1400" b="1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(DIMENSION)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45A3131-71E6-4EDB-80B7-C31ED5DAA755}"/>
              </a:ext>
            </a:extLst>
          </p:cNvPr>
          <p:cNvGrpSpPr/>
          <p:nvPr/>
        </p:nvGrpSpPr>
        <p:grpSpPr>
          <a:xfrm>
            <a:off x="781369" y="5290851"/>
            <a:ext cx="8343263" cy="946461"/>
            <a:chOff x="781369" y="5134556"/>
            <a:chExt cx="8343263" cy="94646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711F170B-5106-415B-A28E-ABD9C752FBAE}"/>
                </a:ext>
              </a:extLst>
            </p:cNvPr>
            <p:cNvSpPr/>
            <p:nvPr/>
          </p:nvSpPr>
          <p:spPr>
            <a:xfrm>
              <a:off x="781369" y="5134556"/>
              <a:ext cx="8343263" cy="946461"/>
            </a:xfrm>
            <a:prstGeom prst="roundRect">
              <a:avLst>
                <a:gd name="adj" fmla="val 69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F249B7A-381E-4488-9065-06EBFD60F65F}"/>
                </a:ext>
              </a:extLst>
            </p:cNvPr>
            <p:cNvSpPr/>
            <p:nvPr/>
          </p:nvSpPr>
          <p:spPr>
            <a:xfrm>
              <a:off x="2207951" y="5320022"/>
              <a:ext cx="6345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코인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또는 지폐를 투입 후 스타트 버튼을 누르면 공이 내려옵니다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</a:t>
              </a:r>
              <a:endParaRPr lang="ko-KR" altLang="en-US" sz="12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endParaRPr>
            </a:p>
          </p:txBody>
        </p:sp>
        <p:grpSp>
          <p:nvGrpSpPr>
            <p:cNvPr id="91" name="Group 39">
              <a:extLst>
                <a:ext uri="{FF2B5EF4-FFF2-40B4-BE49-F238E27FC236}">
                  <a16:creationId xmlns:a16="http://schemas.microsoft.com/office/drawing/2014/main" id="{E1D56BD4-EE24-4DE3-8F43-4E1F23467A93}"/>
                </a:ext>
              </a:extLst>
            </p:cNvPr>
            <p:cNvGrpSpPr/>
            <p:nvPr/>
          </p:nvGrpSpPr>
          <p:grpSpPr>
            <a:xfrm>
              <a:off x="1164550" y="5231654"/>
              <a:ext cx="426940" cy="468713"/>
              <a:chOff x="688975" y="2427288"/>
              <a:chExt cx="957263" cy="1050925"/>
            </a:xfrm>
            <a:solidFill>
              <a:schemeClr val="accent6"/>
            </a:solidFill>
          </p:grpSpPr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1A6A1C27-D1EA-40DF-996A-83CED6D9D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8" y="2589213"/>
                <a:ext cx="644525" cy="889000"/>
              </a:xfrm>
              <a:custGeom>
                <a:avLst/>
                <a:gdLst>
                  <a:gd name="T0" fmla="*/ 751 w 2030"/>
                  <a:gd name="T1" fmla="*/ 300 h 2803"/>
                  <a:gd name="T2" fmla="*/ 479 w 2030"/>
                  <a:gd name="T3" fmla="*/ 467 h 2803"/>
                  <a:gd name="T4" fmla="*/ 304 w 2030"/>
                  <a:gd name="T5" fmla="*/ 724 h 2803"/>
                  <a:gd name="T6" fmla="*/ 259 w 2030"/>
                  <a:gd name="T7" fmla="*/ 1035 h 2803"/>
                  <a:gd name="T8" fmla="*/ 313 w 2030"/>
                  <a:gd name="T9" fmla="*/ 1285 h 2803"/>
                  <a:gd name="T10" fmla="*/ 414 w 2030"/>
                  <a:gd name="T11" fmla="*/ 1473 h 2803"/>
                  <a:gd name="T12" fmla="*/ 530 w 2030"/>
                  <a:gd name="T13" fmla="*/ 1648 h 2803"/>
                  <a:gd name="T14" fmla="*/ 603 w 2030"/>
                  <a:gd name="T15" fmla="*/ 1845 h 2803"/>
                  <a:gd name="T16" fmla="*/ 647 w 2030"/>
                  <a:gd name="T17" fmla="*/ 1980 h 2803"/>
                  <a:gd name="T18" fmla="*/ 1346 w 2030"/>
                  <a:gd name="T19" fmla="*/ 2014 h 2803"/>
                  <a:gd name="T20" fmla="*/ 1422 w 2030"/>
                  <a:gd name="T21" fmla="*/ 1915 h 2803"/>
                  <a:gd name="T22" fmla="*/ 1461 w 2030"/>
                  <a:gd name="T23" fmla="*/ 1723 h 2803"/>
                  <a:gd name="T24" fmla="*/ 1571 w 2030"/>
                  <a:gd name="T25" fmla="*/ 1540 h 2803"/>
                  <a:gd name="T26" fmla="*/ 1679 w 2030"/>
                  <a:gd name="T27" fmla="*/ 1366 h 2803"/>
                  <a:gd name="T28" fmla="*/ 1757 w 2030"/>
                  <a:gd name="T29" fmla="*/ 1144 h 2803"/>
                  <a:gd name="T30" fmla="*/ 1762 w 2030"/>
                  <a:gd name="T31" fmla="*/ 846 h 2803"/>
                  <a:gd name="T32" fmla="*/ 1635 w 2030"/>
                  <a:gd name="T33" fmla="*/ 560 h 2803"/>
                  <a:gd name="T34" fmla="*/ 1398 w 2030"/>
                  <a:gd name="T35" fmla="*/ 353 h 2803"/>
                  <a:gd name="T36" fmla="*/ 1084 w 2030"/>
                  <a:gd name="T37" fmla="*/ 259 h 2803"/>
                  <a:gd name="T38" fmla="*/ 1258 w 2030"/>
                  <a:gd name="T39" fmla="*/ 30 h 2803"/>
                  <a:gd name="T40" fmla="*/ 1614 w 2030"/>
                  <a:gd name="T41" fmla="*/ 189 h 2803"/>
                  <a:gd name="T42" fmla="*/ 1878 w 2030"/>
                  <a:gd name="T43" fmla="*/ 462 h 2803"/>
                  <a:gd name="T44" fmla="*/ 2016 w 2030"/>
                  <a:gd name="T45" fmla="*/ 816 h 2803"/>
                  <a:gd name="T46" fmla="*/ 2014 w 2030"/>
                  <a:gd name="T47" fmla="*/ 1167 h 2803"/>
                  <a:gd name="T48" fmla="*/ 1936 w 2030"/>
                  <a:gd name="T49" fmla="*/ 1425 h 2803"/>
                  <a:gd name="T50" fmla="*/ 1827 w 2030"/>
                  <a:gd name="T51" fmla="*/ 1619 h 2803"/>
                  <a:gd name="T52" fmla="*/ 1715 w 2030"/>
                  <a:gd name="T53" fmla="*/ 1787 h 2803"/>
                  <a:gd name="T54" fmla="*/ 1678 w 2030"/>
                  <a:gd name="T55" fmla="*/ 1936 h 2803"/>
                  <a:gd name="T56" fmla="*/ 1573 w 2030"/>
                  <a:gd name="T57" fmla="*/ 2152 h 2803"/>
                  <a:gd name="T58" fmla="*/ 1488 w 2030"/>
                  <a:gd name="T59" fmla="*/ 2297 h 2803"/>
                  <a:gd name="T60" fmla="*/ 1481 w 2030"/>
                  <a:gd name="T61" fmla="*/ 2432 h 2803"/>
                  <a:gd name="T62" fmla="*/ 1477 w 2030"/>
                  <a:gd name="T63" fmla="*/ 2494 h 2803"/>
                  <a:gd name="T64" fmla="*/ 1447 w 2030"/>
                  <a:gd name="T65" fmla="*/ 2578 h 2803"/>
                  <a:gd name="T66" fmla="*/ 1341 w 2030"/>
                  <a:gd name="T67" fmla="*/ 2669 h 2803"/>
                  <a:gd name="T68" fmla="*/ 1185 w 2030"/>
                  <a:gd name="T69" fmla="*/ 2782 h 2803"/>
                  <a:gd name="T70" fmla="*/ 891 w 2030"/>
                  <a:gd name="T71" fmla="*/ 2800 h 2803"/>
                  <a:gd name="T72" fmla="*/ 762 w 2030"/>
                  <a:gd name="T73" fmla="*/ 2701 h 2803"/>
                  <a:gd name="T74" fmla="*/ 607 w 2030"/>
                  <a:gd name="T75" fmla="*/ 2609 h 2803"/>
                  <a:gd name="T76" fmla="*/ 556 w 2030"/>
                  <a:gd name="T77" fmla="*/ 2512 h 2803"/>
                  <a:gd name="T78" fmla="*/ 551 w 2030"/>
                  <a:gd name="T79" fmla="*/ 2468 h 2803"/>
                  <a:gd name="T80" fmla="*/ 545 w 2030"/>
                  <a:gd name="T81" fmla="*/ 2353 h 2803"/>
                  <a:gd name="T82" fmla="*/ 538 w 2030"/>
                  <a:gd name="T83" fmla="*/ 2224 h 2803"/>
                  <a:gd name="T84" fmla="*/ 376 w 2030"/>
                  <a:gd name="T85" fmla="*/ 2027 h 2803"/>
                  <a:gd name="T86" fmla="*/ 340 w 2030"/>
                  <a:gd name="T87" fmla="*/ 1841 h 2803"/>
                  <a:gd name="T88" fmla="*/ 247 w 2030"/>
                  <a:gd name="T89" fmla="*/ 1684 h 2803"/>
                  <a:gd name="T90" fmla="*/ 137 w 2030"/>
                  <a:gd name="T91" fmla="*/ 1510 h 2803"/>
                  <a:gd name="T92" fmla="*/ 41 w 2030"/>
                  <a:gd name="T93" fmla="*/ 1280 h 2803"/>
                  <a:gd name="T94" fmla="*/ 0 w 2030"/>
                  <a:gd name="T95" fmla="*/ 975 h 2803"/>
                  <a:gd name="T96" fmla="*/ 80 w 2030"/>
                  <a:gd name="T97" fmla="*/ 596 h 2803"/>
                  <a:gd name="T98" fmla="*/ 298 w 2030"/>
                  <a:gd name="T99" fmla="*/ 287 h 2803"/>
                  <a:gd name="T100" fmla="*/ 621 w 2030"/>
                  <a:gd name="T101" fmla="*/ 77 h 2803"/>
                  <a:gd name="T102" fmla="*/ 1015 w 2030"/>
                  <a:gd name="T103" fmla="*/ 0 h 2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0" h="2803">
                    <a:moveTo>
                      <a:pt x="1015" y="255"/>
                    </a:moveTo>
                    <a:lnTo>
                      <a:pt x="946" y="259"/>
                    </a:lnTo>
                    <a:lnTo>
                      <a:pt x="879" y="267"/>
                    </a:lnTo>
                    <a:lnTo>
                      <a:pt x="814" y="281"/>
                    </a:lnTo>
                    <a:lnTo>
                      <a:pt x="751" y="300"/>
                    </a:lnTo>
                    <a:lnTo>
                      <a:pt x="690" y="325"/>
                    </a:lnTo>
                    <a:lnTo>
                      <a:pt x="632" y="354"/>
                    </a:lnTo>
                    <a:lnTo>
                      <a:pt x="578" y="388"/>
                    </a:lnTo>
                    <a:lnTo>
                      <a:pt x="527" y="425"/>
                    </a:lnTo>
                    <a:lnTo>
                      <a:pt x="479" y="467"/>
                    </a:lnTo>
                    <a:lnTo>
                      <a:pt x="435" y="511"/>
                    </a:lnTo>
                    <a:lnTo>
                      <a:pt x="396" y="560"/>
                    </a:lnTo>
                    <a:lnTo>
                      <a:pt x="361" y="612"/>
                    </a:lnTo>
                    <a:lnTo>
                      <a:pt x="330" y="667"/>
                    </a:lnTo>
                    <a:lnTo>
                      <a:pt x="304" y="724"/>
                    </a:lnTo>
                    <a:lnTo>
                      <a:pt x="284" y="784"/>
                    </a:lnTo>
                    <a:lnTo>
                      <a:pt x="269" y="846"/>
                    </a:lnTo>
                    <a:lnTo>
                      <a:pt x="260" y="909"/>
                    </a:lnTo>
                    <a:lnTo>
                      <a:pt x="257" y="975"/>
                    </a:lnTo>
                    <a:lnTo>
                      <a:pt x="259" y="1035"/>
                    </a:lnTo>
                    <a:lnTo>
                      <a:pt x="264" y="1091"/>
                    </a:lnTo>
                    <a:lnTo>
                      <a:pt x="273" y="1144"/>
                    </a:lnTo>
                    <a:lnTo>
                      <a:pt x="284" y="1194"/>
                    </a:lnTo>
                    <a:lnTo>
                      <a:pt x="298" y="1241"/>
                    </a:lnTo>
                    <a:lnTo>
                      <a:pt x="313" y="1285"/>
                    </a:lnTo>
                    <a:lnTo>
                      <a:pt x="331" y="1327"/>
                    </a:lnTo>
                    <a:lnTo>
                      <a:pt x="351" y="1366"/>
                    </a:lnTo>
                    <a:lnTo>
                      <a:pt x="371" y="1404"/>
                    </a:lnTo>
                    <a:lnTo>
                      <a:pt x="393" y="1439"/>
                    </a:lnTo>
                    <a:lnTo>
                      <a:pt x="414" y="1473"/>
                    </a:lnTo>
                    <a:lnTo>
                      <a:pt x="437" y="1507"/>
                    </a:lnTo>
                    <a:lnTo>
                      <a:pt x="458" y="1539"/>
                    </a:lnTo>
                    <a:lnTo>
                      <a:pt x="483" y="1575"/>
                    </a:lnTo>
                    <a:lnTo>
                      <a:pt x="507" y="1612"/>
                    </a:lnTo>
                    <a:lnTo>
                      <a:pt x="530" y="1648"/>
                    </a:lnTo>
                    <a:lnTo>
                      <a:pt x="551" y="1685"/>
                    </a:lnTo>
                    <a:lnTo>
                      <a:pt x="569" y="1723"/>
                    </a:lnTo>
                    <a:lnTo>
                      <a:pt x="584" y="1762"/>
                    </a:lnTo>
                    <a:lnTo>
                      <a:pt x="595" y="1802"/>
                    </a:lnTo>
                    <a:lnTo>
                      <a:pt x="603" y="1845"/>
                    </a:lnTo>
                    <a:lnTo>
                      <a:pt x="605" y="1890"/>
                    </a:lnTo>
                    <a:lnTo>
                      <a:pt x="608" y="1915"/>
                    </a:lnTo>
                    <a:lnTo>
                      <a:pt x="618" y="1939"/>
                    </a:lnTo>
                    <a:lnTo>
                      <a:pt x="630" y="1960"/>
                    </a:lnTo>
                    <a:lnTo>
                      <a:pt x="647" y="1980"/>
                    </a:lnTo>
                    <a:lnTo>
                      <a:pt x="665" y="1998"/>
                    </a:lnTo>
                    <a:lnTo>
                      <a:pt x="684" y="2014"/>
                    </a:lnTo>
                    <a:lnTo>
                      <a:pt x="701" y="2027"/>
                    </a:lnTo>
                    <a:lnTo>
                      <a:pt x="1328" y="2027"/>
                    </a:lnTo>
                    <a:lnTo>
                      <a:pt x="1346" y="2014"/>
                    </a:lnTo>
                    <a:lnTo>
                      <a:pt x="1365" y="1998"/>
                    </a:lnTo>
                    <a:lnTo>
                      <a:pt x="1384" y="1980"/>
                    </a:lnTo>
                    <a:lnTo>
                      <a:pt x="1400" y="1960"/>
                    </a:lnTo>
                    <a:lnTo>
                      <a:pt x="1412" y="1939"/>
                    </a:lnTo>
                    <a:lnTo>
                      <a:pt x="1422" y="1915"/>
                    </a:lnTo>
                    <a:lnTo>
                      <a:pt x="1425" y="1890"/>
                    </a:lnTo>
                    <a:lnTo>
                      <a:pt x="1427" y="1845"/>
                    </a:lnTo>
                    <a:lnTo>
                      <a:pt x="1434" y="1802"/>
                    </a:lnTo>
                    <a:lnTo>
                      <a:pt x="1446" y="1762"/>
                    </a:lnTo>
                    <a:lnTo>
                      <a:pt x="1461" y="1723"/>
                    </a:lnTo>
                    <a:lnTo>
                      <a:pt x="1478" y="1686"/>
                    </a:lnTo>
                    <a:lnTo>
                      <a:pt x="1499" y="1648"/>
                    </a:lnTo>
                    <a:lnTo>
                      <a:pt x="1521" y="1612"/>
                    </a:lnTo>
                    <a:lnTo>
                      <a:pt x="1546" y="1576"/>
                    </a:lnTo>
                    <a:lnTo>
                      <a:pt x="1571" y="1540"/>
                    </a:lnTo>
                    <a:lnTo>
                      <a:pt x="1593" y="1508"/>
                    </a:lnTo>
                    <a:lnTo>
                      <a:pt x="1615" y="1474"/>
                    </a:lnTo>
                    <a:lnTo>
                      <a:pt x="1637" y="1440"/>
                    </a:lnTo>
                    <a:lnTo>
                      <a:pt x="1659" y="1404"/>
                    </a:lnTo>
                    <a:lnTo>
                      <a:pt x="1679" y="1366"/>
                    </a:lnTo>
                    <a:lnTo>
                      <a:pt x="1699" y="1327"/>
                    </a:lnTo>
                    <a:lnTo>
                      <a:pt x="1716" y="1285"/>
                    </a:lnTo>
                    <a:lnTo>
                      <a:pt x="1732" y="1241"/>
                    </a:lnTo>
                    <a:lnTo>
                      <a:pt x="1746" y="1194"/>
                    </a:lnTo>
                    <a:lnTo>
                      <a:pt x="1757" y="1144"/>
                    </a:lnTo>
                    <a:lnTo>
                      <a:pt x="1766" y="1091"/>
                    </a:lnTo>
                    <a:lnTo>
                      <a:pt x="1771" y="1035"/>
                    </a:lnTo>
                    <a:lnTo>
                      <a:pt x="1773" y="975"/>
                    </a:lnTo>
                    <a:lnTo>
                      <a:pt x="1770" y="909"/>
                    </a:lnTo>
                    <a:lnTo>
                      <a:pt x="1762" y="846"/>
                    </a:lnTo>
                    <a:lnTo>
                      <a:pt x="1746" y="783"/>
                    </a:lnTo>
                    <a:lnTo>
                      <a:pt x="1726" y="724"/>
                    </a:lnTo>
                    <a:lnTo>
                      <a:pt x="1701" y="667"/>
                    </a:lnTo>
                    <a:lnTo>
                      <a:pt x="1669" y="611"/>
                    </a:lnTo>
                    <a:lnTo>
                      <a:pt x="1635" y="560"/>
                    </a:lnTo>
                    <a:lnTo>
                      <a:pt x="1595" y="511"/>
                    </a:lnTo>
                    <a:lnTo>
                      <a:pt x="1551" y="467"/>
                    </a:lnTo>
                    <a:lnTo>
                      <a:pt x="1504" y="425"/>
                    </a:lnTo>
                    <a:lnTo>
                      <a:pt x="1452" y="387"/>
                    </a:lnTo>
                    <a:lnTo>
                      <a:pt x="1398" y="353"/>
                    </a:lnTo>
                    <a:lnTo>
                      <a:pt x="1340" y="325"/>
                    </a:lnTo>
                    <a:lnTo>
                      <a:pt x="1279" y="300"/>
                    </a:lnTo>
                    <a:lnTo>
                      <a:pt x="1216" y="281"/>
                    </a:lnTo>
                    <a:lnTo>
                      <a:pt x="1151" y="267"/>
                    </a:lnTo>
                    <a:lnTo>
                      <a:pt x="1084" y="259"/>
                    </a:lnTo>
                    <a:lnTo>
                      <a:pt x="1015" y="255"/>
                    </a:lnTo>
                    <a:close/>
                    <a:moveTo>
                      <a:pt x="1015" y="0"/>
                    </a:moveTo>
                    <a:lnTo>
                      <a:pt x="1098" y="4"/>
                    </a:lnTo>
                    <a:lnTo>
                      <a:pt x="1180" y="14"/>
                    </a:lnTo>
                    <a:lnTo>
                      <a:pt x="1258" y="30"/>
                    </a:lnTo>
                    <a:lnTo>
                      <a:pt x="1336" y="50"/>
                    </a:lnTo>
                    <a:lnTo>
                      <a:pt x="1409" y="77"/>
                    </a:lnTo>
                    <a:lnTo>
                      <a:pt x="1481" y="110"/>
                    </a:lnTo>
                    <a:lnTo>
                      <a:pt x="1549" y="147"/>
                    </a:lnTo>
                    <a:lnTo>
                      <a:pt x="1614" y="189"/>
                    </a:lnTo>
                    <a:lnTo>
                      <a:pt x="1675" y="236"/>
                    </a:lnTo>
                    <a:lnTo>
                      <a:pt x="1732" y="287"/>
                    </a:lnTo>
                    <a:lnTo>
                      <a:pt x="1785" y="341"/>
                    </a:lnTo>
                    <a:lnTo>
                      <a:pt x="1834" y="400"/>
                    </a:lnTo>
                    <a:lnTo>
                      <a:pt x="1878" y="462"/>
                    </a:lnTo>
                    <a:lnTo>
                      <a:pt x="1917" y="527"/>
                    </a:lnTo>
                    <a:lnTo>
                      <a:pt x="1950" y="596"/>
                    </a:lnTo>
                    <a:lnTo>
                      <a:pt x="1978" y="668"/>
                    </a:lnTo>
                    <a:lnTo>
                      <a:pt x="2001" y="740"/>
                    </a:lnTo>
                    <a:lnTo>
                      <a:pt x="2016" y="816"/>
                    </a:lnTo>
                    <a:lnTo>
                      <a:pt x="2027" y="895"/>
                    </a:lnTo>
                    <a:lnTo>
                      <a:pt x="2030" y="975"/>
                    </a:lnTo>
                    <a:lnTo>
                      <a:pt x="2028" y="1042"/>
                    </a:lnTo>
                    <a:lnTo>
                      <a:pt x="2023" y="1107"/>
                    </a:lnTo>
                    <a:lnTo>
                      <a:pt x="2014" y="1167"/>
                    </a:lnTo>
                    <a:lnTo>
                      <a:pt x="2003" y="1226"/>
                    </a:lnTo>
                    <a:lnTo>
                      <a:pt x="1989" y="1280"/>
                    </a:lnTo>
                    <a:lnTo>
                      <a:pt x="1973" y="1331"/>
                    </a:lnTo>
                    <a:lnTo>
                      <a:pt x="1955" y="1380"/>
                    </a:lnTo>
                    <a:lnTo>
                      <a:pt x="1936" y="1425"/>
                    </a:lnTo>
                    <a:lnTo>
                      <a:pt x="1915" y="1468"/>
                    </a:lnTo>
                    <a:lnTo>
                      <a:pt x="1894" y="1509"/>
                    </a:lnTo>
                    <a:lnTo>
                      <a:pt x="1871" y="1548"/>
                    </a:lnTo>
                    <a:lnTo>
                      <a:pt x="1849" y="1585"/>
                    </a:lnTo>
                    <a:lnTo>
                      <a:pt x="1827" y="1619"/>
                    </a:lnTo>
                    <a:lnTo>
                      <a:pt x="1805" y="1651"/>
                    </a:lnTo>
                    <a:lnTo>
                      <a:pt x="1783" y="1683"/>
                    </a:lnTo>
                    <a:lnTo>
                      <a:pt x="1757" y="1721"/>
                    </a:lnTo>
                    <a:lnTo>
                      <a:pt x="1734" y="1755"/>
                    </a:lnTo>
                    <a:lnTo>
                      <a:pt x="1715" y="1787"/>
                    </a:lnTo>
                    <a:lnTo>
                      <a:pt x="1701" y="1815"/>
                    </a:lnTo>
                    <a:lnTo>
                      <a:pt x="1690" y="1841"/>
                    </a:lnTo>
                    <a:lnTo>
                      <a:pt x="1683" y="1866"/>
                    </a:lnTo>
                    <a:lnTo>
                      <a:pt x="1681" y="1890"/>
                    </a:lnTo>
                    <a:lnTo>
                      <a:pt x="1678" y="1936"/>
                    </a:lnTo>
                    <a:lnTo>
                      <a:pt x="1668" y="1982"/>
                    </a:lnTo>
                    <a:lnTo>
                      <a:pt x="1654" y="2027"/>
                    </a:lnTo>
                    <a:lnTo>
                      <a:pt x="1632" y="2071"/>
                    </a:lnTo>
                    <a:lnTo>
                      <a:pt x="1605" y="2112"/>
                    </a:lnTo>
                    <a:lnTo>
                      <a:pt x="1573" y="2152"/>
                    </a:lnTo>
                    <a:lnTo>
                      <a:pt x="1535" y="2189"/>
                    </a:lnTo>
                    <a:lnTo>
                      <a:pt x="1492" y="2224"/>
                    </a:lnTo>
                    <a:lnTo>
                      <a:pt x="1491" y="2245"/>
                    </a:lnTo>
                    <a:lnTo>
                      <a:pt x="1490" y="2270"/>
                    </a:lnTo>
                    <a:lnTo>
                      <a:pt x="1488" y="2297"/>
                    </a:lnTo>
                    <a:lnTo>
                      <a:pt x="1487" y="2325"/>
                    </a:lnTo>
                    <a:lnTo>
                      <a:pt x="1485" y="2353"/>
                    </a:lnTo>
                    <a:lnTo>
                      <a:pt x="1484" y="2381"/>
                    </a:lnTo>
                    <a:lnTo>
                      <a:pt x="1482" y="2408"/>
                    </a:lnTo>
                    <a:lnTo>
                      <a:pt x="1481" y="2432"/>
                    </a:lnTo>
                    <a:lnTo>
                      <a:pt x="1479" y="2452"/>
                    </a:lnTo>
                    <a:lnTo>
                      <a:pt x="1478" y="2468"/>
                    </a:lnTo>
                    <a:lnTo>
                      <a:pt x="1478" y="2479"/>
                    </a:lnTo>
                    <a:lnTo>
                      <a:pt x="1477" y="2482"/>
                    </a:lnTo>
                    <a:lnTo>
                      <a:pt x="1477" y="2494"/>
                    </a:lnTo>
                    <a:lnTo>
                      <a:pt x="1475" y="2509"/>
                    </a:lnTo>
                    <a:lnTo>
                      <a:pt x="1471" y="2525"/>
                    </a:lnTo>
                    <a:lnTo>
                      <a:pt x="1466" y="2541"/>
                    </a:lnTo>
                    <a:lnTo>
                      <a:pt x="1457" y="2560"/>
                    </a:lnTo>
                    <a:lnTo>
                      <a:pt x="1447" y="2578"/>
                    </a:lnTo>
                    <a:lnTo>
                      <a:pt x="1433" y="2596"/>
                    </a:lnTo>
                    <a:lnTo>
                      <a:pt x="1417" y="2616"/>
                    </a:lnTo>
                    <a:lnTo>
                      <a:pt x="1396" y="2634"/>
                    </a:lnTo>
                    <a:lnTo>
                      <a:pt x="1370" y="2653"/>
                    </a:lnTo>
                    <a:lnTo>
                      <a:pt x="1341" y="2669"/>
                    </a:lnTo>
                    <a:lnTo>
                      <a:pt x="1308" y="2686"/>
                    </a:lnTo>
                    <a:lnTo>
                      <a:pt x="1268" y="2701"/>
                    </a:lnTo>
                    <a:lnTo>
                      <a:pt x="1245" y="2730"/>
                    </a:lnTo>
                    <a:lnTo>
                      <a:pt x="1216" y="2757"/>
                    </a:lnTo>
                    <a:lnTo>
                      <a:pt x="1185" y="2782"/>
                    </a:lnTo>
                    <a:lnTo>
                      <a:pt x="1163" y="2793"/>
                    </a:lnTo>
                    <a:lnTo>
                      <a:pt x="1139" y="2800"/>
                    </a:lnTo>
                    <a:lnTo>
                      <a:pt x="1114" y="2803"/>
                    </a:lnTo>
                    <a:lnTo>
                      <a:pt x="916" y="2803"/>
                    </a:lnTo>
                    <a:lnTo>
                      <a:pt x="891" y="2800"/>
                    </a:lnTo>
                    <a:lnTo>
                      <a:pt x="867" y="2793"/>
                    </a:lnTo>
                    <a:lnTo>
                      <a:pt x="845" y="2782"/>
                    </a:lnTo>
                    <a:lnTo>
                      <a:pt x="814" y="2757"/>
                    </a:lnTo>
                    <a:lnTo>
                      <a:pt x="785" y="2730"/>
                    </a:lnTo>
                    <a:lnTo>
                      <a:pt x="762" y="2701"/>
                    </a:lnTo>
                    <a:lnTo>
                      <a:pt x="720" y="2684"/>
                    </a:lnTo>
                    <a:lnTo>
                      <a:pt x="685" y="2667"/>
                    </a:lnTo>
                    <a:lnTo>
                      <a:pt x="653" y="2648"/>
                    </a:lnTo>
                    <a:lnTo>
                      <a:pt x="628" y="2629"/>
                    </a:lnTo>
                    <a:lnTo>
                      <a:pt x="607" y="2609"/>
                    </a:lnTo>
                    <a:lnTo>
                      <a:pt x="590" y="2588"/>
                    </a:lnTo>
                    <a:lnTo>
                      <a:pt x="578" y="2568"/>
                    </a:lnTo>
                    <a:lnTo>
                      <a:pt x="567" y="2549"/>
                    </a:lnTo>
                    <a:lnTo>
                      <a:pt x="561" y="2530"/>
                    </a:lnTo>
                    <a:lnTo>
                      <a:pt x="556" y="2512"/>
                    </a:lnTo>
                    <a:lnTo>
                      <a:pt x="554" y="2496"/>
                    </a:lnTo>
                    <a:lnTo>
                      <a:pt x="552" y="2482"/>
                    </a:lnTo>
                    <a:lnTo>
                      <a:pt x="552" y="2482"/>
                    </a:lnTo>
                    <a:lnTo>
                      <a:pt x="552" y="2479"/>
                    </a:lnTo>
                    <a:lnTo>
                      <a:pt x="551" y="2468"/>
                    </a:lnTo>
                    <a:lnTo>
                      <a:pt x="550" y="2452"/>
                    </a:lnTo>
                    <a:lnTo>
                      <a:pt x="549" y="2432"/>
                    </a:lnTo>
                    <a:lnTo>
                      <a:pt x="548" y="2408"/>
                    </a:lnTo>
                    <a:lnTo>
                      <a:pt x="546" y="2381"/>
                    </a:lnTo>
                    <a:lnTo>
                      <a:pt x="545" y="2353"/>
                    </a:lnTo>
                    <a:lnTo>
                      <a:pt x="543" y="2325"/>
                    </a:lnTo>
                    <a:lnTo>
                      <a:pt x="542" y="2297"/>
                    </a:lnTo>
                    <a:lnTo>
                      <a:pt x="540" y="2270"/>
                    </a:lnTo>
                    <a:lnTo>
                      <a:pt x="539" y="2245"/>
                    </a:lnTo>
                    <a:lnTo>
                      <a:pt x="538" y="2224"/>
                    </a:lnTo>
                    <a:lnTo>
                      <a:pt x="495" y="2189"/>
                    </a:lnTo>
                    <a:lnTo>
                      <a:pt x="457" y="2152"/>
                    </a:lnTo>
                    <a:lnTo>
                      <a:pt x="425" y="2112"/>
                    </a:lnTo>
                    <a:lnTo>
                      <a:pt x="398" y="2071"/>
                    </a:lnTo>
                    <a:lnTo>
                      <a:pt x="376" y="2027"/>
                    </a:lnTo>
                    <a:lnTo>
                      <a:pt x="362" y="1982"/>
                    </a:lnTo>
                    <a:lnTo>
                      <a:pt x="352" y="1936"/>
                    </a:lnTo>
                    <a:lnTo>
                      <a:pt x="349" y="1890"/>
                    </a:lnTo>
                    <a:lnTo>
                      <a:pt x="347" y="1866"/>
                    </a:lnTo>
                    <a:lnTo>
                      <a:pt x="340" y="1841"/>
                    </a:lnTo>
                    <a:lnTo>
                      <a:pt x="329" y="1815"/>
                    </a:lnTo>
                    <a:lnTo>
                      <a:pt x="314" y="1787"/>
                    </a:lnTo>
                    <a:lnTo>
                      <a:pt x="296" y="1755"/>
                    </a:lnTo>
                    <a:lnTo>
                      <a:pt x="274" y="1721"/>
                    </a:lnTo>
                    <a:lnTo>
                      <a:pt x="247" y="1684"/>
                    </a:lnTo>
                    <a:lnTo>
                      <a:pt x="226" y="1652"/>
                    </a:lnTo>
                    <a:lnTo>
                      <a:pt x="204" y="1619"/>
                    </a:lnTo>
                    <a:lnTo>
                      <a:pt x="181" y="1585"/>
                    </a:lnTo>
                    <a:lnTo>
                      <a:pt x="159" y="1548"/>
                    </a:lnTo>
                    <a:lnTo>
                      <a:pt x="137" y="1510"/>
                    </a:lnTo>
                    <a:lnTo>
                      <a:pt x="115" y="1468"/>
                    </a:lnTo>
                    <a:lnTo>
                      <a:pt x="94" y="1425"/>
                    </a:lnTo>
                    <a:lnTo>
                      <a:pt x="75" y="1380"/>
                    </a:lnTo>
                    <a:lnTo>
                      <a:pt x="56" y="1331"/>
                    </a:lnTo>
                    <a:lnTo>
                      <a:pt x="41" y="1280"/>
                    </a:lnTo>
                    <a:lnTo>
                      <a:pt x="27" y="1226"/>
                    </a:lnTo>
                    <a:lnTo>
                      <a:pt x="16" y="1167"/>
                    </a:lnTo>
                    <a:lnTo>
                      <a:pt x="7" y="1107"/>
                    </a:lnTo>
                    <a:lnTo>
                      <a:pt x="2" y="1042"/>
                    </a:lnTo>
                    <a:lnTo>
                      <a:pt x="0" y="975"/>
                    </a:lnTo>
                    <a:lnTo>
                      <a:pt x="3" y="895"/>
                    </a:lnTo>
                    <a:lnTo>
                      <a:pt x="13" y="816"/>
                    </a:lnTo>
                    <a:lnTo>
                      <a:pt x="29" y="740"/>
                    </a:lnTo>
                    <a:lnTo>
                      <a:pt x="52" y="668"/>
                    </a:lnTo>
                    <a:lnTo>
                      <a:pt x="80" y="596"/>
                    </a:lnTo>
                    <a:lnTo>
                      <a:pt x="113" y="527"/>
                    </a:lnTo>
                    <a:lnTo>
                      <a:pt x="152" y="462"/>
                    </a:lnTo>
                    <a:lnTo>
                      <a:pt x="196" y="400"/>
                    </a:lnTo>
                    <a:lnTo>
                      <a:pt x="245" y="341"/>
                    </a:lnTo>
                    <a:lnTo>
                      <a:pt x="298" y="287"/>
                    </a:lnTo>
                    <a:lnTo>
                      <a:pt x="355" y="236"/>
                    </a:lnTo>
                    <a:lnTo>
                      <a:pt x="416" y="189"/>
                    </a:lnTo>
                    <a:lnTo>
                      <a:pt x="481" y="147"/>
                    </a:lnTo>
                    <a:lnTo>
                      <a:pt x="549" y="110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2" y="30"/>
                    </a:lnTo>
                    <a:lnTo>
                      <a:pt x="850" y="14"/>
                    </a:lnTo>
                    <a:lnTo>
                      <a:pt x="932" y="4"/>
                    </a:lnTo>
                    <a:lnTo>
                      <a:pt x="10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60">
                <a:extLst>
                  <a:ext uri="{FF2B5EF4-FFF2-40B4-BE49-F238E27FC236}">
                    <a16:creationId xmlns:a16="http://schemas.microsoft.com/office/drawing/2014/main" id="{20A37EEA-5E33-47F0-9BFA-E5A78A77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763" y="2427288"/>
                <a:ext cx="39688" cy="101600"/>
              </a:xfrm>
              <a:custGeom>
                <a:avLst/>
                <a:gdLst>
                  <a:gd name="T0" fmla="*/ 64 w 128"/>
                  <a:gd name="T1" fmla="*/ 0 h 318"/>
                  <a:gd name="T2" fmla="*/ 64 w 128"/>
                  <a:gd name="T3" fmla="*/ 0 h 318"/>
                  <a:gd name="T4" fmla="*/ 81 w 128"/>
                  <a:gd name="T5" fmla="*/ 2 h 318"/>
                  <a:gd name="T6" fmla="*/ 96 w 128"/>
                  <a:gd name="T7" fmla="*/ 9 h 318"/>
                  <a:gd name="T8" fmla="*/ 109 w 128"/>
                  <a:gd name="T9" fmla="*/ 19 h 318"/>
                  <a:gd name="T10" fmla="*/ 120 w 128"/>
                  <a:gd name="T11" fmla="*/ 32 h 318"/>
                  <a:gd name="T12" fmla="*/ 126 w 128"/>
                  <a:gd name="T13" fmla="*/ 47 h 318"/>
                  <a:gd name="T14" fmla="*/ 128 w 128"/>
                  <a:gd name="T15" fmla="*/ 64 h 318"/>
                  <a:gd name="T16" fmla="*/ 128 w 128"/>
                  <a:gd name="T17" fmla="*/ 254 h 318"/>
                  <a:gd name="T18" fmla="*/ 126 w 128"/>
                  <a:gd name="T19" fmla="*/ 272 h 318"/>
                  <a:gd name="T20" fmla="*/ 120 w 128"/>
                  <a:gd name="T21" fmla="*/ 287 h 318"/>
                  <a:gd name="T22" fmla="*/ 109 w 128"/>
                  <a:gd name="T23" fmla="*/ 300 h 318"/>
                  <a:gd name="T24" fmla="*/ 96 w 128"/>
                  <a:gd name="T25" fmla="*/ 310 h 318"/>
                  <a:gd name="T26" fmla="*/ 81 w 128"/>
                  <a:gd name="T27" fmla="*/ 316 h 318"/>
                  <a:gd name="T28" fmla="*/ 64 w 128"/>
                  <a:gd name="T29" fmla="*/ 318 h 318"/>
                  <a:gd name="T30" fmla="*/ 47 w 128"/>
                  <a:gd name="T31" fmla="*/ 316 h 318"/>
                  <a:gd name="T32" fmla="*/ 31 w 128"/>
                  <a:gd name="T33" fmla="*/ 310 h 318"/>
                  <a:gd name="T34" fmla="*/ 19 w 128"/>
                  <a:gd name="T35" fmla="*/ 300 h 318"/>
                  <a:gd name="T36" fmla="*/ 8 w 128"/>
                  <a:gd name="T37" fmla="*/ 287 h 318"/>
                  <a:gd name="T38" fmla="*/ 2 w 128"/>
                  <a:gd name="T39" fmla="*/ 272 h 318"/>
                  <a:gd name="T40" fmla="*/ 0 w 128"/>
                  <a:gd name="T41" fmla="*/ 254 h 318"/>
                  <a:gd name="T42" fmla="*/ 0 w 128"/>
                  <a:gd name="T43" fmla="*/ 64 h 318"/>
                  <a:gd name="T44" fmla="*/ 2 w 128"/>
                  <a:gd name="T45" fmla="*/ 47 h 318"/>
                  <a:gd name="T46" fmla="*/ 8 w 128"/>
                  <a:gd name="T47" fmla="*/ 32 h 318"/>
                  <a:gd name="T48" fmla="*/ 19 w 128"/>
                  <a:gd name="T49" fmla="*/ 19 h 318"/>
                  <a:gd name="T50" fmla="*/ 31 w 128"/>
                  <a:gd name="T51" fmla="*/ 9 h 318"/>
                  <a:gd name="T52" fmla="*/ 47 w 128"/>
                  <a:gd name="T53" fmla="*/ 2 h 318"/>
                  <a:gd name="T54" fmla="*/ 64 w 128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" h="318">
                    <a:moveTo>
                      <a:pt x="64" y="0"/>
                    </a:moveTo>
                    <a:lnTo>
                      <a:pt x="64" y="0"/>
                    </a:lnTo>
                    <a:lnTo>
                      <a:pt x="81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20" y="32"/>
                    </a:lnTo>
                    <a:lnTo>
                      <a:pt x="126" y="47"/>
                    </a:lnTo>
                    <a:lnTo>
                      <a:pt x="128" y="64"/>
                    </a:lnTo>
                    <a:lnTo>
                      <a:pt x="128" y="254"/>
                    </a:lnTo>
                    <a:lnTo>
                      <a:pt x="126" y="272"/>
                    </a:lnTo>
                    <a:lnTo>
                      <a:pt x="120" y="287"/>
                    </a:lnTo>
                    <a:lnTo>
                      <a:pt x="109" y="300"/>
                    </a:lnTo>
                    <a:lnTo>
                      <a:pt x="96" y="310"/>
                    </a:lnTo>
                    <a:lnTo>
                      <a:pt x="81" y="316"/>
                    </a:lnTo>
                    <a:lnTo>
                      <a:pt x="64" y="318"/>
                    </a:lnTo>
                    <a:lnTo>
                      <a:pt x="47" y="316"/>
                    </a:lnTo>
                    <a:lnTo>
                      <a:pt x="31" y="310"/>
                    </a:lnTo>
                    <a:lnTo>
                      <a:pt x="19" y="300"/>
                    </a:lnTo>
                    <a:lnTo>
                      <a:pt x="8" y="287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61">
                <a:extLst>
                  <a:ext uri="{FF2B5EF4-FFF2-40B4-BE49-F238E27FC236}">
                    <a16:creationId xmlns:a16="http://schemas.microsoft.com/office/drawing/2014/main" id="{34760998-70DD-40D9-B030-EC220278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2487613"/>
                <a:ext cx="71438" cy="93663"/>
              </a:xfrm>
              <a:custGeom>
                <a:avLst/>
                <a:gdLst>
                  <a:gd name="T0" fmla="*/ 64 w 225"/>
                  <a:gd name="T1" fmla="*/ 0 h 293"/>
                  <a:gd name="T2" fmla="*/ 81 w 225"/>
                  <a:gd name="T3" fmla="*/ 2 h 293"/>
                  <a:gd name="T4" fmla="*/ 96 w 225"/>
                  <a:gd name="T5" fmla="*/ 8 h 293"/>
                  <a:gd name="T6" fmla="*/ 110 w 225"/>
                  <a:gd name="T7" fmla="*/ 19 h 293"/>
                  <a:gd name="T8" fmla="*/ 120 w 225"/>
                  <a:gd name="T9" fmla="*/ 32 h 293"/>
                  <a:gd name="T10" fmla="*/ 216 w 225"/>
                  <a:gd name="T11" fmla="*/ 198 h 293"/>
                  <a:gd name="T12" fmla="*/ 223 w 225"/>
                  <a:gd name="T13" fmla="*/ 213 h 293"/>
                  <a:gd name="T14" fmla="*/ 225 w 225"/>
                  <a:gd name="T15" fmla="*/ 230 h 293"/>
                  <a:gd name="T16" fmla="*/ 223 w 225"/>
                  <a:gd name="T17" fmla="*/ 246 h 293"/>
                  <a:gd name="T18" fmla="*/ 216 w 225"/>
                  <a:gd name="T19" fmla="*/ 261 h 293"/>
                  <a:gd name="T20" fmla="*/ 207 w 225"/>
                  <a:gd name="T21" fmla="*/ 275 h 293"/>
                  <a:gd name="T22" fmla="*/ 193 w 225"/>
                  <a:gd name="T23" fmla="*/ 285 h 293"/>
                  <a:gd name="T24" fmla="*/ 178 w 225"/>
                  <a:gd name="T25" fmla="*/ 291 h 293"/>
                  <a:gd name="T26" fmla="*/ 161 w 225"/>
                  <a:gd name="T27" fmla="*/ 293 h 293"/>
                  <a:gd name="T28" fmla="*/ 144 w 225"/>
                  <a:gd name="T29" fmla="*/ 291 h 293"/>
                  <a:gd name="T30" fmla="*/ 129 w 225"/>
                  <a:gd name="T31" fmla="*/ 285 h 293"/>
                  <a:gd name="T32" fmla="*/ 116 w 225"/>
                  <a:gd name="T33" fmla="*/ 275 h 293"/>
                  <a:gd name="T34" fmla="*/ 105 w 225"/>
                  <a:gd name="T35" fmla="*/ 261 h 293"/>
                  <a:gd name="T36" fmla="*/ 9 w 225"/>
                  <a:gd name="T37" fmla="*/ 96 h 293"/>
                  <a:gd name="T38" fmla="*/ 3 w 225"/>
                  <a:gd name="T39" fmla="*/ 80 h 293"/>
                  <a:gd name="T40" fmla="*/ 0 w 225"/>
                  <a:gd name="T41" fmla="*/ 63 h 293"/>
                  <a:gd name="T42" fmla="*/ 3 w 225"/>
                  <a:gd name="T43" fmla="*/ 48 h 293"/>
                  <a:gd name="T44" fmla="*/ 9 w 225"/>
                  <a:gd name="T45" fmla="*/ 32 h 293"/>
                  <a:gd name="T46" fmla="*/ 19 w 225"/>
                  <a:gd name="T47" fmla="*/ 20 h 293"/>
                  <a:gd name="T48" fmla="*/ 32 w 225"/>
                  <a:gd name="T49" fmla="*/ 9 h 293"/>
                  <a:gd name="T50" fmla="*/ 49 w 225"/>
                  <a:gd name="T51" fmla="*/ 2 h 293"/>
                  <a:gd name="T52" fmla="*/ 64 w 225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93">
                    <a:moveTo>
                      <a:pt x="64" y="0"/>
                    </a:moveTo>
                    <a:lnTo>
                      <a:pt x="81" y="2"/>
                    </a:lnTo>
                    <a:lnTo>
                      <a:pt x="96" y="8"/>
                    </a:lnTo>
                    <a:lnTo>
                      <a:pt x="110" y="19"/>
                    </a:lnTo>
                    <a:lnTo>
                      <a:pt x="120" y="32"/>
                    </a:lnTo>
                    <a:lnTo>
                      <a:pt x="216" y="198"/>
                    </a:lnTo>
                    <a:lnTo>
                      <a:pt x="223" y="213"/>
                    </a:lnTo>
                    <a:lnTo>
                      <a:pt x="225" y="230"/>
                    </a:lnTo>
                    <a:lnTo>
                      <a:pt x="223" y="246"/>
                    </a:lnTo>
                    <a:lnTo>
                      <a:pt x="216" y="261"/>
                    </a:lnTo>
                    <a:lnTo>
                      <a:pt x="207" y="275"/>
                    </a:lnTo>
                    <a:lnTo>
                      <a:pt x="193" y="285"/>
                    </a:lnTo>
                    <a:lnTo>
                      <a:pt x="178" y="291"/>
                    </a:lnTo>
                    <a:lnTo>
                      <a:pt x="161" y="293"/>
                    </a:lnTo>
                    <a:lnTo>
                      <a:pt x="144" y="291"/>
                    </a:lnTo>
                    <a:lnTo>
                      <a:pt x="129" y="285"/>
                    </a:lnTo>
                    <a:lnTo>
                      <a:pt x="116" y="275"/>
                    </a:lnTo>
                    <a:lnTo>
                      <a:pt x="105" y="261"/>
                    </a:lnTo>
                    <a:lnTo>
                      <a:pt x="9" y="96"/>
                    </a:lnTo>
                    <a:lnTo>
                      <a:pt x="3" y="80"/>
                    </a:lnTo>
                    <a:lnTo>
                      <a:pt x="0" y="63"/>
                    </a:lnTo>
                    <a:lnTo>
                      <a:pt x="3" y="48"/>
                    </a:lnTo>
                    <a:lnTo>
                      <a:pt x="9" y="32"/>
                    </a:lnTo>
                    <a:lnTo>
                      <a:pt x="19" y="20"/>
                    </a:lnTo>
                    <a:lnTo>
                      <a:pt x="32" y="9"/>
                    </a:lnTo>
                    <a:lnTo>
                      <a:pt x="49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62">
                <a:extLst>
                  <a:ext uri="{FF2B5EF4-FFF2-40B4-BE49-F238E27FC236}">
                    <a16:creationId xmlns:a16="http://schemas.microsoft.com/office/drawing/2014/main" id="{F97EF696-EABA-4590-9382-A651C9D2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2655888"/>
                <a:ext cx="93663" cy="69850"/>
              </a:xfrm>
              <a:custGeom>
                <a:avLst/>
                <a:gdLst>
                  <a:gd name="T0" fmla="*/ 64 w 295"/>
                  <a:gd name="T1" fmla="*/ 0 h 222"/>
                  <a:gd name="T2" fmla="*/ 80 w 295"/>
                  <a:gd name="T3" fmla="*/ 2 h 222"/>
                  <a:gd name="T4" fmla="*/ 96 w 295"/>
                  <a:gd name="T5" fmla="*/ 8 h 222"/>
                  <a:gd name="T6" fmla="*/ 263 w 295"/>
                  <a:gd name="T7" fmla="*/ 103 h 222"/>
                  <a:gd name="T8" fmla="*/ 277 w 295"/>
                  <a:gd name="T9" fmla="*/ 114 h 222"/>
                  <a:gd name="T10" fmla="*/ 286 w 295"/>
                  <a:gd name="T11" fmla="*/ 127 h 222"/>
                  <a:gd name="T12" fmla="*/ 293 w 295"/>
                  <a:gd name="T13" fmla="*/ 142 h 222"/>
                  <a:gd name="T14" fmla="*/ 295 w 295"/>
                  <a:gd name="T15" fmla="*/ 158 h 222"/>
                  <a:gd name="T16" fmla="*/ 293 w 295"/>
                  <a:gd name="T17" fmla="*/ 174 h 222"/>
                  <a:gd name="T18" fmla="*/ 286 w 295"/>
                  <a:gd name="T19" fmla="*/ 190 h 222"/>
                  <a:gd name="T20" fmla="*/ 276 w 295"/>
                  <a:gd name="T21" fmla="*/ 204 h 222"/>
                  <a:gd name="T22" fmla="*/ 262 w 295"/>
                  <a:gd name="T23" fmla="*/ 214 h 222"/>
                  <a:gd name="T24" fmla="*/ 246 w 295"/>
                  <a:gd name="T25" fmla="*/ 220 h 222"/>
                  <a:gd name="T26" fmla="*/ 231 w 295"/>
                  <a:gd name="T27" fmla="*/ 222 h 222"/>
                  <a:gd name="T28" fmla="*/ 214 w 295"/>
                  <a:gd name="T29" fmla="*/ 220 h 222"/>
                  <a:gd name="T30" fmla="*/ 198 w 295"/>
                  <a:gd name="T31" fmla="*/ 213 h 222"/>
                  <a:gd name="T32" fmla="*/ 31 w 295"/>
                  <a:gd name="T33" fmla="*/ 118 h 222"/>
                  <a:gd name="T34" fmla="*/ 18 w 295"/>
                  <a:gd name="T35" fmla="*/ 108 h 222"/>
                  <a:gd name="T36" fmla="*/ 8 w 295"/>
                  <a:gd name="T37" fmla="*/ 94 h 222"/>
                  <a:gd name="T38" fmla="*/ 2 w 295"/>
                  <a:gd name="T39" fmla="*/ 80 h 222"/>
                  <a:gd name="T40" fmla="*/ 0 w 295"/>
                  <a:gd name="T41" fmla="*/ 63 h 222"/>
                  <a:gd name="T42" fmla="*/ 2 w 295"/>
                  <a:gd name="T43" fmla="*/ 46 h 222"/>
                  <a:gd name="T44" fmla="*/ 8 w 295"/>
                  <a:gd name="T45" fmla="*/ 31 h 222"/>
                  <a:gd name="T46" fmla="*/ 19 w 295"/>
                  <a:gd name="T47" fmla="*/ 17 h 222"/>
                  <a:gd name="T48" fmla="*/ 32 w 295"/>
                  <a:gd name="T49" fmla="*/ 8 h 222"/>
                  <a:gd name="T50" fmla="*/ 47 w 295"/>
                  <a:gd name="T51" fmla="*/ 2 h 222"/>
                  <a:gd name="T52" fmla="*/ 64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64" y="0"/>
                    </a:moveTo>
                    <a:lnTo>
                      <a:pt x="80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7" y="114"/>
                    </a:lnTo>
                    <a:lnTo>
                      <a:pt x="286" y="127"/>
                    </a:lnTo>
                    <a:lnTo>
                      <a:pt x="293" y="142"/>
                    </a:lnTo>
                    <a:lnTo>
                      <a:pt x="295" y="158"/>
                    </a:lnTo>
                    <a:lnTo>
                      <a:pt x="293" y="174"/>
                    </a:lnTo>
                    <a:lnTo>
                      <a:pt x="286" y="190"/>
                    </a:lnTo>
                    <a:lnTo>
                      <a:pt x="276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1" y="222"/>
                    </a:lnTo>
                    <a:lnTo>
                      <a:pt x="214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4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63">
                <a:extLst>
                  <a:ext uri="{FF2B5EF4-FFF2-40B4-BE49-F238E27FC236}">
                    <a16:creationId xmlns:a16="http://schemas.microsoft.com/office/drawing/2014/main" id="{EAC92697-8D21-4167-9003-E6834313F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2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2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8 h 128"/>
                  <a:gd name="T34" fmla="*/ 19 w 321"/>
                  <a:gd name="T35" fmla="*/ 109 h 128"/>
                  <a:gd name="T36" fmla="*/ 9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9 w 321"/>
                  <a:gd name="T45" fmla="*/ 32 h 128"/>
                  <a:gd name="T46" fmla="*/ 19 w 321"/>
                  <a:gd name="T47" fmla="*/ 18 h 128"/>
                  <a:gd name="T48" fmla="*/ 32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2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2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8"/>
                    </a:lnTo>
                    <a:lnTo>
                      <a:pt x="19" y="109"/>
                    </a:lnTo>
                    <a:lnTo>
                      <a:pt x="9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9" y="18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64">
                <a:extLst>
                  <a:ext uri="{FF2B5EF4-FFF2-40B4-BE49-F238E27FC236}">
                    <a16:creationId xmlns:a16="http://schemas.microsoft.com/office/drawing/2014/main" id="{E192BD82-B5B7-4C21-8441-6D051965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3079750"/>
                <a:ext cx="93663" cy="71438"/>
              </a:xfrm>
              <a:custGeom>
                <a:avLst/>
                <a:gdLst>
                  <a:gd name="T0" fmla="*/ 231 w 295"/>
                  <a:gd name="T1" fmla="*/ 0 h 224"/>
                  <a:gd name="T2" fmla="*/ 247 w 295"/>
                  <a:gd name="T3" fmla="*/ 3 h 224"/>
                  <a:gd name="T4" fmla="*/ 262 w 295"/>
                  <a:gd name="T5" fmla="*/ 8 h 224"/>
                  <a:gd name="T6" fmla="*/ 276 w 295"/>
                  <a:gd name="T7" fmla="*/ 19 h 224"/>
                  <a:gd name="T8" fmla="*/ 286 w 295"/>
                  <a:gd name="T9" fmla="*/ 32 h 224"/>
                  <a:gd name="T10" fmla="*/ 293 w 295"/>
                  <a:gd name="T11" fmla="*/ 48 h 224"/>
                  <a:gd name="T12" fmla="*/ 295 w 295"/>
                  <a:gd name="T13" fmla="*/ 65 h 224"/>
                  <a:gd name="T14" fmla="*/ 293 w 295"/>
                  <a:gd name="T15" fmla="*/ 80 h 224"/>
                  <a:gd name="T16" fmla="*/ 286 w 295"/>
                  <a:gd name="T17" fmla="*/ 96 h 224"/>
                  <a:gd name="T18" fmla="*/ 276 w 295"/>
                  <a:gd name="T19" fmla="*/ 109 h 224"/>
                  <a:gd name="T20" fmla="*/ 263 w 295"/>
                  <a:gd name="T21" fmla="*/ 120 h 224"/>
                  <a:gd name="T22" fmla="*/ 96 w 295"/>
                  <a:gd name="T23" fmla="*/ 215 h 224"/>
                  <a:gd name="T24" fmla="*/ 81 w 295"/>
                  <a:gd name="T25" fmla="*/ 221 h 224"/>
                  <a:gd name="T26" fmla="*/ 64 w 295"/>
                  <a:gd name="T27" fmla="*/ 224 h 224"/>
                  <a:gd name="T28" fmla="*/ 47 w 295"/>
                  <a:gd name="T29" fmla="*/ 221 h 224"/>
                  <a:gd name="T30" fmla="*/ 32 w 295"/>
                  <a:gd name="T31" fmla="*/ 216 h 224"/>
                  <a:gd name="T32" fmla="*/ 19 w 295"/>
                  <a:gd name="T33" fmla="*/ 205 h 224"/>
                  <a:gd name="T34" fmla="*/ 8 w 295"/>
                  <a:gd name="T35" fmla="*/ 192 h 224"/>
                  <a:gd name="T36" fmla="*/ 2 w 295"/>
                  <a:gd name="T37" fmla="*/ 176 h 224"/>
                  <a:gd name="T38" fmla="*/ 0 w 295"/>
                  <a:gd name="T39" fmla="*/ 159 h 224"/>
                  <a:gd name="T40" fmla="*/ 2 w 295"/>
                  <a:gd name="T41" fmla="*/ 144 h 224"/>
                  <a:gd name="T42" fmla="*/ 8 w 295"/>
                  <a:gd name="T43" fmla="*/ 128 h 224"/>
                  <a:gd name="T44" fmla="*/ 18 w 295"/>
                  <a:gd name="T45" fmla="*/ 116 h 224"/>
                  <a:gd name="T46" fmla="*/ 31 w 295"/>
                  <a:gd name="T47" fmla="*/ 105 h 224"/>
                  <a:gd name="T48" fmla="*/ 198 w 295"/>
                  <a:gd name="T49" fmla="*/ 10 h 224"/>
                  <a:gd name="T50" fmla="*/ 215 w 295"/>
                  <a:gd name="T51" fmla="*/ 2 h 224"/>
                  <a:gd name="T52" fmla="*/ 231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231" y="0"/>
                    </a:moveTo>
                    <a:lnTo>
                      <a:pt x="247" y="3"/>
                    </a:lnTo>
                    <a:lnTo>
                      <a:pt x="262" y="8"/>
                    </a:lnTo>
                    <a:lnTo>
                      <a:pt x="276" y="19"/>
                    </a:lnTo>
                    <a:lnTo>
                      <a:pt x="286" y="32"/>
                    </a:lnTo>
                    <a:lnTo>
                      <a:pt x="293" y="48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86" y="96"/>
                    </a:lnTo>
                    <a:lnTo>
                      <a:pt x="276" y="109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1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65">
                <a:extLst>
                  <a:ext uri="{FF2B5EF4-FFF2-40B4-BE49-F238E27FC236}">
                    <a16:creationId xmlns:a16="http://schemas.microsoft.com/office/drawing/2014/main" id="{9A04788F-56ED-4D78-91A8-2887A2F2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3079750"/>
                <a:ext cx="93663" cy="71438"/>
              </a:xfrm>
              <a:custGeom>
                <a:avLst/>
                <a:gdLst>
                  <a:gd name="T0" fmla="*/ 64 w 295"/>
                  <a:gd name="T1" fmla="*/ 0 h 224"/>
                  <a:gd name="T2" fmla="*/ 81 w 295"/>
                  <a:gd name="T3" fmla="*/ 2 h 224"/>
                  <a:gd name="T4" fmla="*/ 97 w 295"/>
                  <a:gd name="T5" fmla="*/ 10 h 224"/>
                  <a:gd name="T6" fmla="*/ 263 w 295"/>
                  <a:gd name="T7" fmla="*/ 105 h 224"/>
                  <a:gd name="T8" fmla="*/ 277 w 295"/>
                  <a:gd name="T9" fmla="*/ 116 h 224"/>
                  <a:gd name="T10" fmla="*/ 287 w 295"/>
                  <a:gd name="T11" fmla="*/ 128 h 224"/>
                  <a:gd name="T12" fmla="*/ 293 w 295"/>
                  <a:gd name="T13" fmla="*/ 144 h 224"/>
                  <a:gd name="T14" fmla="*/ 295 w 295"/>
                  <a:gd name="T15" fmla="*/ 159 h 224"/>
                  <a:gd name="T16" fmla="*/ 293 w 295"/>
                  <a:gd name="T17" fmla="*/ 176 h 224"/>
                  <a:gd name="T18" fmla="*/ 287 w 295"/>
                  <a:gd name="T19" fmla="*/ 192 h 224"/>
                  <a:gd name="T20" fmla="*/ 276 w 295"/>
                  <a:gd name="T21" fmla="*/ 205 h 224"/>
                  <a:gd name="T22" fmla="*/ 262 w 295"/>
                  <a:gd name="T23" fmla="*/ 216 h 224"/>
                  <a:gd name="T24" fmla="*/ 248 w 295"/>
                  <a:gd name="T25" fmla="*/ 221 h 224"/>
                  <a:gd name="T26" fmla="*/ 231 w 295"/>
                  <a:gd name="T27" fmla="*/ 224 h 224"/>
                  <a:gd name="T28" fmla="*/ 214 w 295"/>
                  <a:gd name="T29" fmla="*/ 221 h 224"/>
                  <a:gd name="T30" fmla="*/ 198 w 295"/>
                  <a:gd name="T31" fmla="*/ 215 h 224"/>
                  <a:gd name="T32" fmla="*/ 32 w 295"/>
                  <a:gd name="T33" fmla="*/ 120 h 224"/>
                  <a:gd name="T34" fmla="*/ 19 w 295"/>
                  <a:gd name="T35" fmla="*/ 109 h 224"/>
                  <a:gd name="T36" fmla="*/ 9 w 295"/>
                  <a:gd name="T37" fmla="*/ 96 h 224"/>
                  <a:gd name="T38" fmla="*/ 2 w 295"/>
                  <a:gd name="T39" fmla="*/ 80 h 224"/>
                  <a:gd name="T40" fmla="*/ 0 w 295"/>
                  <a:gd name="T41" fmla="*/ 65 h 224"/>
                  <a:gd name="T42" fmla="*/ 2 w 295"/>
                  <a:gd name="T43" fmla="*/ 48 h 224"/>
                  <a:gd name="T44" fmla="*/ 9 w 295"/>
                  <a:gd name="T45" fmla="*/ 32 h 224"/>
                  <a:gd name="T46" fmla="*/ 19 w 295"/>
                  <a:gd name="T47" fmla="*/ 19 h 224"/>
                  <a:gd name="T48" fmla="*/ 33 w 295"/>
                  <a:gd name="T49" fmla="*/ 8 h 224"/>
                  <a:gd name="T50" fmla="*/ 47 w 295"/>
                  <a:gd name="T51" fmla="*/ 3 h 224"/>
                  <a:gd name="T52" fmla="*/ 64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64" y="0"/>
                    </a:moveTo>
                    <a:lnTo>
                      <a:pt x="81" y="2"/>
                    </a:lnTo>
                    <a:lnTo>
                      <a:pt x="97" y="10"/>
                    </a:lnTo>
                    <a:lnTo>
                      <a:pt x="263" y="105"/>
                    </a:lnTo>
                    <a:lnTo>
                      <a:pt x="277" y="116"/>
                    </a:lnTo>
                    <a:lnTo>
                      <a:pt x="287" y="128"/>
                    </a:lnTo>
                    <a:lnTo>
                      <a:pt x="293" y="144"/>
                    </a:lnTo>
                    <a:lnTo>
                      <a:pt x="295" y="159"/>
                    </a:lnTo>
                    <a:lnTo>
                      <a:pt x="293" y="176"/>
                    </a:lnTo>
                    <a:lnTo>
                      <a:pt x="287" y="192"/>
                    </a:lnTo>
                    <a:lnTo>
                      <a:pt x="276" y="205"/>
                    </a:lnTo>
                    <a:lnTo>
                      <a:pt x="262" y="216"/>
                    </a:lnTo>
                    <a:lnTo>
                      <a:pt x="248" y="221"/>
                    </a:lnTo>
                    <a:lnTo>
                      <a:pt x="231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2" y="120"/>
                    </a:lnTo>
                    <a:lnTo>
                      <a:pt x="19" y="109"/>
                    </a:lnTo>
                    <a:lnTo>
                      <a:pt x="9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2"/>
                    </a:lnTo>
                    <a:lnTo>
                      <a:pt x="19" y="19"/>
                    </a:lnTo>
                    <a:lnTo>
                      <a:pt x="33" y="8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66">
                <a:extLst>
                  <a:ext uri="{FF2B5EF4-FFF2-40B4-BE49-F238E27FC236}">
                    <a16:creationId xmlns:a16="http://schemas.microsoft.com/office/drawing/2014/main" id="{BC98BED4-1FE7-4199-B724-2B2D98EC5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638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1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1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1 w 321"/>
                  <a:gd name="T33" fmla="*/ 118 h 128"/>
                  <a:gd name="T34" fmla="*/ 19 w 321"/>
                  <a:gd name="T35" fmla="*/ 109 h 128"/>
                  <a:gd name="T36" fmla="*/ 8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8 w 321"/>
                  <a:gd name="T45" fmla="*/ 32 h 128"/>
                  <a:gd name="T46" fmla="*/ 19 w 321"/>
                  <a:gd name="T47" fmla="*/ 18 h 128"/>
                  <a:gd name="T48" fmla="*/ 31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1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1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1" y="118"/>
                    </a:lnTo>
                    <a:lnTo>
                      <a:pt x="19" y="109"/>
                    </a:lnTo>
                    <a:lnTo>
                      <a:pt x="8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8"/>
                    </a:lnTo>
                    <a:lnTo>
                      <a:pt x="31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67">
                <a:extLst>
                  <a:ext uri="{FF2B5EF4-FFF2-40B4-BE49-F238E27FC236}">
                    <a16:creationId xmlns:a16="http://schemas.microsoft.com/office/drawing/2014/main" id="{4076B2EC-E2BD-4447-B984-5EC6D26B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2655888"/>
                <a:ext cx="93663" cy="69850"/>
              </a:xfrm>
              <a:custGeom>
                <a:avLst/>
                <a:gdLst>
                  <a:gd name="T0" fmla="*/ 231 w 295"/>
                  <a:gd name="T1" fmla="*/ 0 h 222"/>
                  <a:gd name="T2" fmla="*/ 248 w 295"/>
                  <a:gd name="T3" fmla="*/ 2 h 222"/>
                  <a:gd name="T4" fmla="*/ 262 w 295"/>
                  <a:gd name="T5" fmla="*/ 8 h 222"/>
                  <a:gd name="T6" fmla="*/ 276 w 295"/>
                  <a:gd name="T7" fmla="*/ 17 h 222"/>
                  <a:gd name="T8" fmla="*/ 287 w 295"/>
                  <a:gd name="T9" fmla="*/ 31 h 222"/>
                  <a:gd name="T10" fmla="*/ 293 w 295"/>
                  <a:gd name="T11" fmla="*/ 46 h 222"/>
                  <a:gd name="T12" fmla="*/ 295 w 295"/>
                  <a:gd name="T13" fmla="*/ 63 h 222"/>
                  <a:gd name="T14" fmla="*/ 293 w 295"/>
                  <a:gd name="T15" fmla="*/ 80 h 222"/>
                  <a:gd name="T16" fmla="*/ 287 w 295"/>
                  <a:gd name="T17" fmla="*/ 94 h 222"/>
                  <a:gd name="T18" fmla="*/ 277 w 295"/>
                  <a:gd name="T19" fmla="*/ 108 h 222"/>
                  <a:gd name="T20" fmla="*/ 263 w 295"/>
                  <a:gd name="T21" fmla="*/ 118 h 222"/>
                  <a:gd name="T22" fmla="*/ 97 w 295"/>
                  <a:gd name="T23" fmla="*/ 213 h 222"/>
                  <a:gd name="T24" fmla="*/ 81 w 295"/>
                  <a:gd name="T25" fmla="*/ 220 h 222"/>
                  <a:gd name="T26" fmla="*/ 64 w 295"/>
                  <a:gd name="T27" fmla="*/ 222 h 222"/>
                  <a:gd name="T28" fmla="*/ 48 w 295"/>
                  <a:gd name="T29" fmla="*/ 220 h 222"/>
                  <a:gd name="T30" fmla="*/ 33 w 295"/>
                  <a:gd name="T31" fmla="*/ 214 h 222"/>
                  <a:gd name="T32" fmla="*/ 19 w 295"/>
                  <a:gd name="T33" fmla="*/ 204 h 222"/>
                  <a:gd name="T34" fmla="*/ 9 w 295"/>
                  <a:gd name="T35" fmla="*/ 190 h 222"/>
                  <a:gd name="T36" fmla="*/ 2 w 295"/>
                  <a:gd name="T37" fmla="*/ 174 h 222"/>
                  <a:gd name="T38" fmla="*/ 0 w 295"/>
                  <a:gd name="T39" fmla="*/ 158 h 222"/>
                  <a:gd name="T40" fmla="*/ 2 w 295"/>
                  <a:gd name="T41" fmla="*/ 142 h 222"/>
                  <a:gd name="T42" fmla="*/ 9 w 295"/>
                  <a:gd name="T43" fmla="*/ 127 h 222"/>
                  <a:gd name="T44" fmla="*/ 19 w 295"/>
                  <a:gd name="T45" fmla="*/ 114 h 222"/>
                  <a:gd name="T46" fmla="*/ 32 w 295"/>
                  <a:gd name="T47" fmla="*/ 103 h 222"/>
                  <a:gd name="T48" fmla="*/ 198 w 295"/>
                  <a:gd name="T49" fmla="*/ 8 h 222"/>
                  <a:gd name="T50" fmla="*/ 215 w 295"/>
                  <a:gd name="T51" fmla="*/ 2 h 222"/>
                  <a:gd name="T52" fmla="*/ 231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231" y="0"/>
                    </a:moveTo>
                    <a:lnTo>
                      <a:pt x="248" y="2"/>
                    </a:lnTo>
                    <a:lnTo>
                      <a:pt x="262" y="8"/>
                    </a:lnTo>
                    <a:lnTo>
                      <a:pt x="276" y="17"/>
                    </a:lnTo>
                    <a:lnTo>
                      <a:pt x="287" y="31"/>
                    </a:lnTo>
                    <a:lnTo>
                      <a:pt x="293" y="46"/>
                    </a:lnTo>
                    <a:lnTo>
                      <a:pt x="295" y="63"/>
                    </a:lnTo>
                    <a:lnTo>
                      <a:pt x="293" y="80"/>
                    </a:lnTo>
                    <a:lnTo>
                      <a:pt x="287" y="94"/>
                    </a:lnTo>
                    <a:lnTo>
                      <a:pt x="277" y="108"/>
                    </a:lnTo>
                    <a:lnTo>
                      <a:pt x="263" y="118"/>
                    </a:lnTo>
                    <a:lnTo>
                      <a:pt x="97" y="213"/>
                    </a:lnTo>
                    <a:lnTo>
                      <a:pt x="81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3" y="214"/>
                    </a:lnTo>
                    <a:lnTo>
                      <a:pt x="19" y="204"/>
                    </a:lnTo>
                    <a:lnTo>
                      <a:pt x="9" y="190"/>
                    </a:lnTo>
                    <a:lnTo>
                      <a:pt x="2" y="174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9" y="127"/>
                    </a:lnTo>
                    <a:lnTo>
                      <a:pt x="19" y="114"/>
                    </a:lnTo>
                    <a:lnTo>
                      <a:pt x="32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68">
                <a:extLst>
                  <a:ext uri="{FF2B5EF4-FFF2-40B4-BE49-F238E27FC236}">
                    <a16:creationId xmlns:a16="http://schemas.microsoft.com/office/drawing/2014/main" id="{90A89848-BEA0-4B10-8B78-7AC9B6212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200" y="2487613"/>
                <a:ext cx="71438" cy="93663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6 w 224"/>
                  <a:gd name="T7" fmla="*/ 20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6 h 292"/>
                  <a:gd name="T18" fmla="*/ 120 w 224"/>
                  <a:gd name="T19" fmla="*/ 261 h 292"/>
                  <a:gd name="T20" fmla="*/ 109 w 224"/>
                  <a:gd name="T21" fmla="*/ 275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3 w 224"/>
                  <a:gd name="T31" fmla="*/ 284 h 292"/>
                  <a:gd name="T32" fmla="*/ 18 w 224"/>
                  <a:gd name="T33" fmla="*/ 274 h 292"/>
                  <a:gd name="T34" fmla="*/ 8 w 224"/>
                  <a:gd name="T35" fmla="*/ 261 h 292"/>
                  <a:gd name="T36" fmla="*/ 2 w 224"/>
                  <a:gd name="T37" fmla="*/ 246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8 h 292"/>
                  <a:gd name="T44" fmla="*/ 105 w 224"/>
                  <a:gd name="T45" fmla="*/ 32 h 292"/>
                  <a:gd name="T46" fmla="*/ 115 w 224"/>
                  <a:gd name="T47" fmla="*/ 19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6" y="20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6"/>
                    </a:lnTo>
                    <a:lnTo>
                      <a:pt x="120" y="261"/>
                    </a:lnTo>
                    <a:lnTo>
                      <a:pt x="109" y="275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3" y="284"/>
                    </a:lnTo>
                    <a:lnTo>
                      <a:pt x="18" y="274"/>
                    </a:lnTo>
                    <a:lnTo>
                      <a:pt x="8" y="261"/>
                    </a:lnTo>
                    <a:lnTo>
                      <a:pt x="2" y="246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8"/>
                    </a:lnTo>
                    <a:lnTo>
                      <a:pt x="105" y="32"/>
                    </a:lnTo>
                    <a:lnTo>
                      <a:pt x="115" y="19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69">
                <a:extLst>
                  <a:ext uri="{FF2B5EF4-FFF2-40B4-BE49-F238E27FC236}">
                    <a16:creationId xmlns:a16="http://schemas.microsoft.com/office/drawing/2014/main" id="{C3489DBE-A731-48CE-BCEB-2EC43E98E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2732088"/>
                <a:ext cx="96838" cy="315913"/>
              </a:xfrm>
              <a:custGeom>
                <a:avLst/>
                <a:gdLst>
                  <a:gd name="T0" fmla="*/ 154 w 308"/>
                  <a:gd name="T1" fmla="*/ 0 h 992"/>
                  <a:gd name="T2" fmla="*/ 185 w 308"/>
                  <a:gd name="T3" fmla="*/ 2 h 992"/>
                  <a:gd name="T4" fmla="*/ 213 w 308"/>
                  <a:gd name="T5" fmla="*/ 7 h 992"/>
                  <a:gd name="T6" fmla="*/ 238 w 308"/>
                  <a:gd name="T7" fmla="*/ 17 h 992"/>
                  <a:gd name="T8" fmla="*/ 259 w 308"/>
                  <a:gd name="T9" fmla="*/ 30 h 992"/>
                  <a:gd name="T10" fmla="*/ 277 w 308"/>
                  <a:gd name="T11" fmla="*/ 47 h 992"/>
                  <a:gd name="T12" fmla="*/ 290 w 308"/>
                  <a:gd name="T13" fmla="*/ 67 h 992"/>
                  <a:gd name="T14" fmla="*/ 301 w 308"/>
                  <a:gd name="T15" fmla="*/ 91 h 992"/>
                  <a:gd name="T16" fmla="*/ 306 w 308"/>
                  <a:gd name="T17" fmla="*/ 119 h 992"/>
                  <a:gd name="T18" fmla="*/ 308 w 308"/>
                  <a:gd name="T19" fmla="*/ 150 h 992"/>
                  <a:gd name="T20" fmla="*/ 308 w 308"/>
                  <a:gd name="T21" fmla="*/ 375 h 992"/>
                  <a:gd name="T22" fmla="*/ 307 w 308"/>
                  <a:gd name="T23" fmla="*/ 405 h 992"/>
                  <a:gd name="T24" fmla="*/ 304 w 308"/>
                  <a:gd name="T25" fmla="*/ 435 h 992"/>
                  <a:gd name="T26" fmla="*/ 301 w 308"/>
                  <a:gd name="T27" fmla="*/ 467 h 992"/>
                  <a:gd name="T28" fmla="*/ 240 w 308"/>
                  <a:gd name="T29" fmla="*/ 920 h 992"/>
                  <a:gd name="T30" fmla="*/ 236 w 308"/>
                  <a:gd name="T31" fmla="*/ 942 h 992"/>
                  <a:gd name="T32" fmla="*/ 228 w 308"/>
                  <a:gd name="T33" fmla="*/ 960 h 992"/>
                  <a:gd name="T34" fmla="*/ 219 w 308"/>
                  <a:gd name="T35" fmla="*/ 972 h 992"/>
                  <a:gd name="T36" fmla="*/ 206 w 308"/>
                  <a:gd name="T37" fmla="*/ 982 h 992"/>
                  <a:gd name="T38" fmla="*/ 192 w 308"/>
                  <a:gd name="T39" fmla="*/ 988 h 992"/>
                  <a:gd name="T40" fmla="*/ 174 w 308"/>
                  <a:gd name="T41" fmla="*/ 991 h 992"/>
                  <a:gd name="T42" fmla="*/ 154 w 308"/>
                  <a:gd name="T43" fmla="*/ 992 h 992"/>
                  <a:gd name="T44" fmla="*/ 134 w 308"/>
                  <a:gd name="T45" fmla="*/ 991 h 992"/>
                  <a:gd name="T46" fmla="*/ 116 w 308"/>
                  <a:gd name="T47" fmla="*/ 988 h 992"/>
                  <a:gd name="T48" fmla="*/ 102 w 308"/>
                  <a:gd name="T49" fmla="*/ 982 h 992"/>
                  <a:gd name="T50" fmla="*/ 89 w 308"/>
                  <a:gd name="T51" fmla="*/ 972 h 992"/>
                  <a:gd name="T52" fmla="*/ 79 w 308"/>
                  <a:gd name="T53" fmla="*/ 960 h 992"/>
                  <a:gd name="T54" fmla="*/ 72 w 308"/>
                  <a:gd name="T55" fmla="*/ 942 h 992"/>
                  <a:gd name="T56" fmla="*/ 68 w 308"/>
                  <a:gd name="T57" fmla="*/ 920 h 992"/>
                  <a:gd name="T58" fmla="*/ 7 w 308"/>
                  <a:gd name="T59" fmla="*/ 467 h 992"/>
                  <a:gd name="T60" fmla="*/ 4 w 308"/>
                  <a:gd name="T61" fmla="*/ 435 h 992"/>
                  <a:gd name="T62" fmla="*/ 1 w 308"/>
                  <a:gd name="T63" fmla="*/ 405 h 992"/>
                  <a:gd name="T64" fmla="*/ 0 w 308"/>
                  <a:gd name="T65" fmla="*/ 375 h 992"/>
                  <a:gd name="T66" fmla="*/ 0 w 308"/>
                  <a:gd name="T67" fmla="*/ 150 h 992"/>
                  <a:gd name="T68" fmla="*/ 2 w 308"/>
                  <a:gd name="T69" fmla="*/ 119 h 992"/>
                  <a:gd name="T70" fmla="*/ 7 w 308"/>
                  <a:gd name="T71" fmla="*/ 91 h 992"/>
                  <a:gd name="T72" fmla="*/ 18 w 308"/>
                  <a:gd name="T73" fmla="*/ 67 h 992"/>
                  <a:gd name="T74" fmla="*/ 31 w 308"/>
                  <a:gd name="T75" fmla="*/ 47 h 992"/>
                  <a:gd name="T76" fmla="*/ 49 w 308"/>
                  <a:gd name="T77" fmla="*/ 30 h 992"/>
                  <a:gd name="T78" fmla="*/ 70 w 308"/>
                  <a:gd name="T79" fmla="*/ 17 h 992"/>
                  <a:gd name="T80" fmla="*/ 95 w 308"/>
                  <a:gd name="T81" fmla="*/ 7 h 992"/>
                  <a:gd name="T82" fmla="*/ 122 w 308"/>
                  <a:gd name="T83" fmla="*/ 2 h 992"/>
                  <a:gd name="T84" fmla="*/ 154 w 308"/>
                  <a:gd name="T85" fmla="*/ 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2">
                    <a:moveTo>
                      <a:pt x="154" y="0"/>
                    </a:moveTo>
                    <a:lnTo>
                      <a:pt x="185" y="2"/>
                    </a:lnTo>
                    <a:lnTo>
                      <a:pt x="213" y="7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0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7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8" y="960"/>
                    </a:lnTo>
                    <a:lnTo>
                      <a:pt x="219" y="972"/>
                    </a:lnTo>
                    <a:lnTo>
                      <a:pt x="206" y="982"/>
                    </a:lnTo>
                    <a:lnTo>
                      <a:pt x="192" y="988"/>
                    </a:lnTo>
                    <a:lnTo>
                      <a:pt x="174" y="991"/>
                    </a:lnTo>
                    <a:lnTo>
                      <a:pt x="154" y="992"/>
                    </a:lnTo>
                    <a:lnTo>
                      <a:pt x="134" y="991"/>
                    </a:lnTo>
                    <a:lnTo>
                      <a:pt x="116" y="988"/>
                    </a:lnTo>
                    <a:lnTo>
                      <a:pt x="102" y="982"/>
                    </a:lnTo>
                    <a:lnTo>
                      <a:pt x="89" y="972"/>
                    </a:lnTo>
                    <a:lnTo>
                      <a:pt x="79" y="960"/>
                    </a:lnTo>
                    <a:lnTo>
                      <a:pt x="72" y="942"/>
                    </a:lnTo>
                    <a:lnTo>
                      <a:pt x="68" y="920"/>
                    </a:lnTo>
                    <a:lnTo>
                      <a:pt x="7" y="467"/>
                    </a:lnTo>
                    <a:lnTo>
                      <a:pt x="4" y="435"/>
                    </a:lnTo>
                    <a:lnTo>
                      <a:pt x="1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2" y="119"/>
                    </a:lnTo>
                    <a:lnTo>
                      <a:pt x="7" y="91"/>
                    </a:lnTo>
                    <a:lnTo>
                      <a:pt x="18" y="67"/>
                    </a:lnTo>
                    <a:lnTo>
                      <a:pt x="31" y="47"/>
                    </a:lnTo>
                    <a:lnTo>
                      <a:pt x="49" y="30"/>
                    </a:lnTo>
                    <a:lnTo>
                      <a:pt x="70" y="17"/>
                    </a:lnTo>
                    <a:lnTo>
                      <a:pt x="95" y="7"/>
                    </a:lnTo>
                    <a:lnTo>
                      <a:pt x="122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70">
                <a:extLst>
                  <a:ext uri="{FF2B5EF4-FFF2-40B4-BE49-F238E27FC236}">
                    <a16:creationId xmlns:a16="http://schemas.microsoft.com/office/drawing/2014/main" id="{BD7ECF73-891A-49AC-94C0-7A3CC735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013" y="3087688"/>
                <a:ext cx="103188" cy="101600"/>
              </a:xfrm>
              <a:custGeom>
                <a:avLst/>
                <a:gdLst>
                  <a:gd name="T0" fmla="*/ 161 w 321"/>
                  <a:gd name="T1" fmla="*/ 0 h 319"/>
                  <a:gd name="T2" fmla="*/ 193 w 321"/>
                  <a:gd name="T3" fmla="*/ 4 h 319"/>
                  <a:gd name="T4" fmla="*/ 223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9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9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2 h 319"/>
                  <a:gd name="T28" fmla="*/ 223 w 321"/>
                  <a:gd name="T29" fmla="*/ 306 h 319"/>
                  <a:gd name="T30" fmla="*/ 193 w 321"/>
                  <a:gd name="T31" fmla="*/ 316 h 319"/>
                  <a:gd name="T32" fmla="*/ 161 w 321"/>
                  <a:gd name="T33" fmla="*/ 319 h 319"/>
                  <a:gd name="T34" fmla="*/ 128 w 321"/>
                  <a:gd name="T35" fmla="*/ 316 h 319"/>
                  <a:gd name="T36" fmla="*/ 99 w 321"/>
                  <a:gd name="T37" fmla="*/ 306 h 319"/>
                  <a:gd name="T38" fmla="*/ 72 w 321"/>
                  <a:gd name="T39" fmla="*/ 292 h 319"/>
                  <a:gd name="T40" fmla="*/ 48 w 321"/>
                  <a:gd name="T41" fmla="*/ 272 h 319"/>
                  <a:gd name="T42" fmla="*/ 28 w 321"/>
                  <a:gd name="T43" fmla="*/ 249 h 319"/>
                  <a:gd name="T44" fmla="*/ 13 w 321"/>
                  <a:gd name="T45" fmla="*/ 222 h 319"/>
                  <a:gd name="T46" fmla="*/ 4 w 321"/>
                  <a:gd name="T47" fmla="*/ 192 h 319"/>
                  <a:gd name="T48" fmla="*/ 0 w 321"/>
                  <a:gd name="T49" fmla="*/ 159 h 319"/>
                  <a:gd name="T50" fmla="*/ 4 w 321"/>
                  <a:gd name="T51" fmla="*/ 128 h 319"/>
                  <a:gd name="T52" fmla="*/ 13 w 321"/>
                  <a:gd name="T53" fmla="*/ 98 h 319"/>
                  <a:gd name="T54" fmla="*/ 28 w 321"/>
                  <a:gd name="T55" fmla="*/ 71 h 319"/>
                  <a:gd name="T56" fmla="*/ 48 w 321"/>
                  <a:gd name="T57" fmla="*/ 47 h 319"/>
                  <a:gd name="T58" fmla="*/ 72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1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1" y="0"/>
                    </a:moveTo>
                    <a:lnTo>
                      <a:pt x="193" y="4"/>
                    </a:lnTo>
                    <a:lnTo>
                      <a:pt x="223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9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9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2"/>
                    </a:lnTo>
                    <a:lnTo>
                      <a:pt x="223" y="306"/>
                    </a:lnTo>
                    <a:lnTo>
                      <a:pt x="193" y="316"/>
                    </a:lnTo>
                    <a:lnTo>
                      <a:pt x="161" y="319"/>
                    </a:lnTo>
                    <a:lnTo>
                      <a:pt x="128" y="316"/>
                    </a:lnTo>
                    <a:lnTo>
                      <a:pt x="99" y="306"/>
                    </a:lnTo>
                    <a:lnTo>
                      <a:pt x="72" y="292"/>
                    </a:lnTo>
                    <a:lnTo>
                      <a:pt x="48" y="272"/>
                    </a:lnTo>
                    <a:lnTo>
                      <a:pt x="28" y="249"/>
                    </a:lnTo>
                    <a:lnTo>
                      <a:pt x="13" y="222"/>
                    </a:lnTo>
                    <a:lnTo>
                      <a:pt x="4" y="192"/>
                    </a:lnTo>
                    <a:lnTo>
                      <a:pt x="0" y="159"/>
                    </a:lnTo>
                    <a:lnTo>
                      <a:pt x="4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8" y="47"/>
                    </a:lnTo>
                    <a:lnTo>
                      <a:pt x="72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E9C615A-0089-4ECD-8D2E-610623160BB8}"/>
                </a:ext>
              </a:extLst>
            </p:cNvPr>
            <p:cNvSpPr/>
            <p:nvPr/>
          </p:nvSpPr>
          <p:spPr>
            <a:xfrm>
              <a:off x="2070286" y="5372422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01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E55CFE31-0121-4C1C-BEC4-37AA37B10967}"/>
                </a:ext>
              </a:extLst>
            </p:cNvPr>
            <p:cNvSpPr/>
            <p:nvPr/>
          </p:nvSpPr>
          <p:spPr>
            <a:xfrm>
              <a:off x="2070286" y="5698177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02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0F1B7644-5125-4160-A2AC-7C2728CCA8BE}"/>
                </a:ext>
              </a:extLst>
            </p:cNvPr>
            <p:cNvSpPr/>
            <p:nvPr/>
          </p:nvSpPr>
          <p:spPr>
            <a:xfrm>
              <a:off x="992560" y="5706324"/>
              <a:ext cx="8002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제품설명</a:t>
              </a:r>
              <a:endParaRPr lang="en-US" altLang="ko-KR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3F6D7C44-E31C-4FDF-9F2B-BB66524295AC}"/>
                </a:ext>
              </a:extLst>
            </p:cNvPr>
            <p:cNvSpPr/>
            <p:nvPr/>
          </p:nvSpPr>
          <p:spPr>
            <a:xfrm>
              <a:off x="2207951" y="5649421"/>
              <a:ext cx="68290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공을 신나게 던져 골대에 골인시키는 단순 농구 운동 게임입니다</a:t>
              </a:r>
              <a:r>
                <a:rPr lang="en-US" altLang="ko-KR" sz="1200" spc="-3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</a:t>
              </a: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918FCE3-091E-4C0D-AE4C-A00370A26B83}"/>
                </a:ext>
              </a:extLst>
            </p:cNvPr>
            <p:cNvSpPr/>
            <p:nvPr/>
          </p:nvSpPr>
          <p:spPr>
            <a:xfrm>
              <a:off x="1870075" y="5314568"/>
              <a:ext cx="0" cy="612000"/>
            </a:xfrm>
            <a:custGeom>
              <a:avLst/>
              <a:gdLst>
                <a:gd name="connsiteX0" fmla="*/ 0 w 0"/>
                <a:gd name="connsiteY0" fmla="*/ 0 h 990600"/>
                <a:gd name="connsiteX1" fmla="*/ 0 w 0"/>
                <a:gd name="connsiteY1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8" name="그림 137">
            <a:extLst>
              <a:ext uri="{FF2B5EF4-FFF2-40B4-BE49-F238E27FC236}">
                <a16:creationId xmlns:a16="http://schemas.microsoft.com/office/drawing/2014/main" id="{E3981F24-0FD8-4B7F-8C7E-281F954A6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8" b="18007"/>
          <a:stretch/>
        </p:blipFill>
        <p:spPr>
          <a:xfrm>
            <a:off x="991622" y="1825677"/>
            <a:ext cx="2684959" cy="3257063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874F5727-F897-42E5-B6A0-277D98D2C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86" y="2174035"/>
            <a:ext cx="4290685" cy="26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2-1.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설치사례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CD0D33-6C09-447E-B351-1F1E0020A1F0}"/>
              </a:ext>
            </a:extLst>
          </p:cNvPr>
          <p:cNvSpPr/>
          <p:nvPr/>
        </p:nvSpPr>
        <p:spPr>
          <a:xfrm>
            <a:off x="524669" y="1256555"/>
            <a:ext cx="885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대형 키즈카페</a:t>
            </a:r>
            <a:r>
              <a:rPr lang="en-US" altLang="ko-KR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게임센터</a:t>
            </a:r>
            <a:r>
              <a:rPr lang="en-US" altLang="ko-KR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리조트 내 게임센터</a:t>
            </a:r>
            <a:r>
              <a:rPr lang="en-US" altLang="ko-KR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CGV </a:t>
            </a:r>
            <a:r>
              <a: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영화관 내 게임센터</a:t>
            </a:r>
            <a:r>
              <a:rPr lang="en-US" altLang="ko-KR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대형음식점 등 </a:t>
            </a:r>
            <a:r>
              <a:rPr lang="ko-KR" altLang="en-US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다양한 곳에 설치 운영중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4EE225AE-82EC-449D-96D7-46A2A8681301}"/>
              </a:ext>
            </a:extLst>
          </p:cNvPr>
          <p:cNvGrpSpPr/>
          <p:nvPr/>
        </p:nvGrpSpPr>
        <p:grpSpPr>
          <a:xfrm>
            <a:off x="632520" y="1930595"/>
            <a:ext cx="8640960" cy="441309"/>
            <a:chOff x="276032" y="2423459"/>
            <a:chExt cx="6305937" cy="441309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BDC570B0-4F13-438D-9952-251B9193C23A}"/>
                </a:ext>
              </a:extLst>
            </p:cNvPr>
            <p:cNvGrpSpPr/>
            <p:nvPr/>
          </p:nvGrpSpPr>
          <p:grpSpPr>
            <a:xfrm>
              <a:off x="276032" y="2591263"/>
              <a:ext cx="6305937" cy="273505"/>
              <a:chOff x="444173" y="1685727"/>
              <a:chExt cx="8973323" cy="323214"/>
            </a:xfrm>
          </p:grpSpPr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9B540287-A432-4273-A30C-809473ADA20D}"/>
                  </a:ext>
                </a:extLst>
              </p:cNvPr>
              <p:cNvSpPr/>
              <p:nvPr/>
            </p:nvSpPr>
            <p:spPr>
              <a:xfrm>
                <a:off x="455348" y="1685727"/>
                <a:ext cx="8950973" cy="32321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65" name="자유형 214">
                <a:extLst>
                  <a:ext uri="{FF2B5EF4-FFF2-40B4-BE49-F238E27FC236}">
                    <a16:creationId xmlns:a16="http://schemas.microsoft.com/office/drawing/2014/main" id="{C2DD2901-D46F-49A1-B022-A779D3D882A3}"/>
                  </a:ext>
                </a:extLst>
              </p:cNvPr>
              <p:cNvSpPr/>
              <p:nvPr/>
            </p:nvSpPr>
            <p:spPr>
              <a:xfrm>
                <a:off x="444173" y="1685863"/>
                <a:ext cx="8973323" cy="0"/>
              </a:xfrm>
              <a:custGeom>
                <a:avLst/>
                <a:gdLst>
                  <a:gd name="connsiteX0" fmla="*/ 0 w 2762250"/>
                  <a:gd name="connsiteY0" fmla="*/ 0 h 0"/>
                  <a:gd name="connsiteX1" fmla="*/ 2762250 w 27622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0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sp>
          <p:nvSpPr>
            <p:cNvPr id="63" name="모서리가 둥근 직사각형 212">
              <a:extLst>
                <a:ext uri="{FF2B5EF4-FFF2-40B4-BE49-F238E27FC236}">
                  <a16:creationId xmlns:a16="http://schemas.microsoft.com/office/drawing/2014/main" id="{1016049B-8246-4224-8C92-3DCEF4AFF25F}"/>
                </a:ext>
              </a:extLst>
            </p:cNvPr>
            <p:cNvSpPr/>
            <p:nvPr/>
          </p:nvSpPr>
          <p:spPr>
            <a:xfrm>
              <a:off x="1989105" y="2423459"/>
              <a:ext cx="2910556" cy="325957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설치사례</a:t>
              </a:r>
              <a:endParaRPr lang="en-US" altLang="ko-KR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AFDD607-E276-4BAD-BA32-6F68CAEC5437}"/>
              </a:ext>
            </a:extLst>
          </p:cNvPr>
          <p:cNvGrpSpPr/>
          <p:nvPr/>
        </p:nvGrpSpPr>
        <p:grpSpPr>
          <a:xfrm>
            <a:off x="654221" y="2495405"/>
            <a:ext cx="8608497" cy="3937871"/>
            <a:chOff x="654222" y="2495405"/>
            <a:chExt cx="7595641" cy="3786553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6833269C-05F5-40F0-9DFC-3BF5752DD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22" y="2495405"/>
              <a:ext cx="1683482" cy="2805803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B58E0325-F542-46E9-B55E-D40632CC1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720" y="3352801"/>
              <a:ext cx="1440160" cy="2912626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8ECF792-5997-4493-918B-11F382BEB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23" y="5334090"/>
              <a:ext cx="1683482" cy="946959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1395FD9-B78B-4112-9D51-B8A196CD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721" y="2495405"/>
              <a:ext cx="1440160" cy="810090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B4E27827-0C8F-4DA5-8547-A08A71DF8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324" y="2497429"/>
              <a:ext cx="2128797" cy="3784529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41138A01-9034-42E7-8FDD-A0766D88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066" y="2495405"/>
              <a:ext cx="2128797" cy="3784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74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\Desktop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9" y="686183"/>
            <a:ext cx="3019503" cy="53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3.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제품소개 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– 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슈퍼볼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(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프라이즈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 아케이드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)</a:t>
            </a:r>
            <a:endParaRPr lang="ko-KR" altLang="en-US" sz="2800" b="1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A20DEAE-C08D-462A-9E49-8512CDB0F488}"/>
              </a:ext>
            </a:extLst>
          </p:cNvPr>
          <p:cNvSpPr/>
          <p:nvPr/>
        </p:nvSpPr>
        <p:spPr>
          <a:xfrm>
            <a:off x="495454" y="1285296"/>
            <a:ext cx="415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슈퍼볼</a:t>
            </a:r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PRIZE ACADE GAME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333618E-0510-4D31-B545-2986AAFCD7FB}"/>
              </a:ext>
            </a:extLst>
          </p:cNvPr>
          <p:cNvSpPr/>
          <p:nvPr/>
        </p:nvSpPr>
        <p:spPr>
          <a:xfrm>
            <a:off x="560388" y="1091491"/>
            <a:ext cx="1813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1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3A3F46-B7B2-4B6A-AE96-D93C5AEB0666}"/>
              </a:ext>
            </a:extLst>
          </p:cNvPr>
          <p:cNvSpPr/>
          <p:nvPr/>
        </p:nvSpPr>
        <p:spPr>
          <a:xfrm>
            <a:off x="612200" y="1772920"/>
            <a:ext cx="4248000" cy="71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5743573" y="1814441"/>
            <a:ext cx="206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ko-KR" altLang="en-US" sz="1400" b="1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제품사이즈</a:t>
            </a:r>
            <a:r>
              <a:rPr lang="en-US" altLang="ko-KR" sz="1400" b="1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(DIMENSION)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45A3131-71E6-4EDB-80B7-C31ED5DAA755}"/>
              </a:ext>
            </a:extLst>
          </p:cNvPr>
          <p:cNvGrpSpPr/>
          <p:nvPr/>
        </p:nvGrpSpPr>
        <p:grpSpPr>
          <a:xfrm>
            <a:off x="781369" y="5290851"/>
            <a:ext cx="8343263" cy="976530"/>
            <a:chOff x="781369" y="5134556"/>
            <a:chExt cx="8343263" cy="976530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711F170B-5106-415B-A28E-ABD9C752FBAE}"/>
                </a:ext>
              </a:extLst>
            </p:cNvPr>
            <p:cNvSpPr/>
            <p:nvPr/>
          </p:nvSpPr>
          <p:spPr>
            <a:xfrm>
              <a:off x="781369" y="5134556"/>
              <a:ext cx="8343263" cy="946461"/>
            </a:xfrm>
            <a:prstGeom prst="roundRect">
              <a:avLst>
                <a:gd name="adj" fmla="val 69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F249B7A-381E-4488-9065-06EBFD60F65F}"/>
                </a:ext>
              </a:extLst>
            </p:cNvPr>
            <p:cNvSpPr/>
            <p:nvPr/>
          </p:nvSpPr>
          <p:spPr>
            <a:xfrm>
              <a:off x="2207951" y="5320022"/>
              <a:ext cx="6345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코인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또는 지폐를 투입 후 버튼을 누르면 제품 안쪽에서 화려한 공들이 올라옵니다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</a:t>
              </a:r>
              <a:endPara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endParaRPr>
            </a:p>
          </p:txBody>
        </p:sp>
        <p:grpSp>
          <p:nvGrpSpPr>
            <p:cNvPr id="91" name="Group 39">
              <a:extLst>
                <a:ext uri="{FF2B5EF4-FFF2-40B4-BE49-F238E27FC236}">
                  <a16:creationId xmlns:a16="http://schemas.microsoft.com/office/drawing/2014/main" id="{E1D56BD4-EE24-4DE3-8F43-4E1F23467A93}"/>
                </a:ext>
              </a:extLst>
            </p:cNvPr>
            <p:cNvGrpSpPr/>
            <p:nvPr/>
          </p:nvGrpSpPr>
          <p:grpSpPr>
            <a:xfrm>
              <a:off x="1164550" y="5231654"/>
              <a:ext cx="426940" cy="468713"/>
              <a:chOff x="688975" y="2427288"/>
              <a:chExt cx="957263" cy="1050925"/>
            </a:xfrm>
            <a:solidFill>
              <a:schemeClr val="accent6"/>
            </a:solidFill>
          </p:grpSpPr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1A6A1C27-D1EA-40DF-996A-83CED6D9D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8" y="2589213"/>
                <a:ext cx="644525" cy="889000"/>
              </a:xfrm>
              <a:custGeom>
                <a:avLst/>
                <a:gdLst>
                  <a:gd name="T0" fmla="*/ 751 w 2030"/>
                  <a:gd name="T1" fmla="*/ 300 h 2803"/>
                  <a:gd name="T2" fmla="*/ 479 w 2030"/>
                  <a:gd name="T3" fmla="*/ 467 h 2803"/>
                  <a:gd name="T4" fmla="*/ 304 w 2030"/>
                  <a:gd name="T5" fmla="*/ 724 h 2803"/>
                  <a:gd name="T6" fmla="*/ 259 w 2030"/>
                  <a:gd name="T7" fmla="*/ 1035 h 2803"/>
                  <a:gd name="T8" fmla="*/ 313 w 2030"/>
                  <a:gd name="T9" fmla="*/ 1285 h 2803"/>
                  <a:gd name="T10" fmla="*/ 414 w 2030"/>
                  <a:gd name="T11" fmla="*/ 1473 h 2803"/>
                  <a:gd name="T12" fmla="*/ 530 w 2030"/>
                  <a:gd name="T13" fmla="*/ 1648 h 2803"/>
                  <a:gd name="T14" fmla="*/ 603 w 2030"/>
                  <a:gd name="T15" fmla="*/ 1845 h 2803"/>
                  <a:gd name="T16" fmla="*/ 647 w 2030"/>
                  <a:gd name="T17" fmla="*/ 1980 h 2803"/>
                  <a:gd name="T18" fmla="*/ 1346 w 2030"/>
                  <a:gd name="T19" fmla="*/ 2014 h 2803"/>
                  <a:gd name="T20" fmla="*/ 1422 w 2030"/>
                  <a:gd name="T21" fmla="*/ 1915 h 2803"/>
                  <a:gd name="T22" fmla="*/ 1461 w 2030"/>
                  <a:gd name="T23" fmla="*/ 1723 h 2803"/>
                  <a:gd name="T24" fmla="*/ 1571 w 2030"/>
                  <a:gd name="T25" fmla="*/ 1540 h 2803"/>
                  <a:gd name="T26" fmla="*/ 1679 w 2030"/>
                  <a:gd name="T27" fmla="*/ 1366 h 2803"/>
                  <a:gd name="T28" fmla="*/ 1757 w 2030"/>
                  <a:gd name="T29" fmla="*/ 1144 h 2803"/>
                  <a:gd name="T30" fmla="*/ 1762 w 2030"/>
                  <a:gd name="T31" fmla="*/ 846 h 2803"/>
                  <a:gd name="T32" fmla="*/ 1635 w 2030"/>
                  <a:gd name="T33" fmla="*/ 560 h 2803"/>
                  <a:gd name="T34" fmla="*/ 1398 w 2030"/>
                  <a:gd name="T35" fmla="*/ 353 h 2803"/>
                  <a:gd name="T36" fmla="*/ 1084 w 2030"/>
                  <a:gd name="T37" fmla="*/ 259 h 2803"/>
                  <a:gd name="T38" fmla="*/ 1258 w 2030"/>
                  <a:gd name="T39" fmla="*/ 30 h 2803"/>
                  <a:gd name="T40" fmla="*/ 1614 w 2030"/>
                  <a:gd name="T41" fmla="*/ 189 h 2803"/>
                  <a:gd name="T42" fmla="*/ 1878 w 2030"/>
                  <a:gd name="T43" fmla="*/ 462 h 2803"/>
                  <a:gd name="T44" fmla="*/ 2016 w 2030"/>
                  <a:gd name="T45" fmla="*/ 816 h 2803"/>
                  <a:gd name="T46" fmla="*/ 2014 w 2030"/>
                  <a:gd name="T47" fmla="*/ 1167 h 2803"/>
                  <a:gd name="T48" fmla="*/ 1936 w 2030"/>
                  <a:gd name="T49" fmla="*/ 1425 h 2803"/>
                  <a:gd name="T50" fmla="*/ 1827 w 2030"/>
                  <a:gd name="T51" fmla="*/ 1619 h 2803"/>
                  <a:gd name="T52" fmla="*/ 1715 w 2030"/>
                  <a:gd name="T53" fmla="*/ 1787 h 2803"/>
                  <a:gd name="T54" fmla="*/ 1678 w 2030"/>
                  <a:gd name="T55" fmla="*/ 1936 h 2803"/>
                  <a:gd name="T56" fmla="*/ 1573 w 2030"/>
                  <a:gd name="T57" fmla="*/ 2152 h 2803"/>
                  <a:gd name="T58" fmla="*/ 1488 w 2030"/>
                  <a:gd name="T59" fmla="*/ 2297 h 2803"/>
                  <a:gd name="T60" fmla="*/ 1481 w 2030"/>
                  <a:gd name="T61" fmla="*/ 2432 h 2803"/>
                  <a:gd name="T62" fmla="*/ 1477 w 2030"/>
                  <a:gd name="T63" fmla="*/ 2494 h 2803"/>
                  <a:gd name="T64" fmla="*/ 1447 w 2030"/>
                  <a:gd name="T65" fmla="*/ 2578 h 2803"/>
                  <a:gd name="T66" fmla="*/ 1341 w 2030"/>
                  <a:gd name="T67" fmla="*/ 2669 h 2803"/>
                  <a:gd name="T68" fmla="*/ 1185 w 2030"/>
                  <a:gd name="T69" fmla="*/ 2782 h 2803"/>
                  <a:gd name="T70" fmla="*/ 891 w 2030"/>
                  <a:gd name="T71" fmla="*/ 2800 h 2803"/>
                  <a:gd name="T72" fmla="*/ 762 w 2030"/>
                  <a:gd name="T73" fmla="*/ 2701 h 2803"/>
                  <a:gd name="T74" fmla="*/ 607 w 2030"/>
                  <a:gd name="T75" fmla="*/ 2609 h 2803"/>
                  <a:gd name="T76" fmla="*/ 556 w 2030"/>
                  <a:gd name="T77" fmla="*/ 2512 h 2803"/>
                  <a:gd name="T78" fmla="*/ 551 w 2030"/>
                  <a:gd name="T79" fmla="*/ 2468 h 2803"/>
                  <a:gd name="T80" fmla="*/ 545 w 2030"/>
                  <a:gd name="T81" fmla="*/ 2353 h 2803"/>
                  <a:gd name="T82" fmla="*/ 538 w 2030"/>
                  <a:gd name="T83" fmla="*/ 2224 h 2803"/>
                  <a:gd name="T84" fmla="*/ 376 w 2030"/>
                  <a:gd name="T85" fmla="*/ 2027 h 2803"/>
                  <a:gd name="T86" fmla="*/ 340 w 2030"/>
                  <a:gd name="T87" fmla="*/ 1841 h 2803"/>
                  <a:gd name="T88" fmla="*/ 247 w 2030"/>
                  <a:gd name="T89" fmla="*/ 1684 h 2803"/>
                  <a:gd name="T90" fmla="*/ 137 w 2030"/>
                  <a:gd name="T91" fmla="*/ 1510 h 2803"/>
                  <a:gd name="T92" fmla="*/ 41 w 2030"/>
                  <a:gd name="T93" fmla="*/ 1280 h 2803"/>
                  <a:gd name="T94" fmla="*/ 0 w 2030"/>
                  <a:gd name="T95" fmla="*/ 975 h 2803"/>
                  <a:gd name="T96" fmla="*/ 80 w 2030"/>
                  <a:gd name="T97" fmla="*/ 596 h 2803"/>
                  <a:gd name="T98" fmla="*/ 298 w 2030"/>
                  <a:gd name="T99" fmla="*/ 287 h 2803"/>
                  <a:gd name="T100" fmla="*/ 621 w 2030"/>
                  <a:gd name="T101" fmla="*/ 77 h 2803"/>
                  <a:gd name="T102" fmla="*/ 1015 w 2030"/>
                  <a:gd name="T103" fmla="*/ 0 h 2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0" h="2803">
                    <a:moveTo>
                      <a:pt x="1015" y="255"/>
                    </a:moveTo>
                    <a:lnTo>
                      <a:pt x="946" y="259"/>
                    </a:lnTo>
                    <a:lnTo>
                      <a:pt x="879" y="267"/>
                    </a:lnTo>
                    <a:lnTo>
                      <a:pt x="814" y="281"/>
                    </a:lnTo>
                    <a:lnTo>
                      <a:pt x="751" y="300"/>
                    </a:lnTo>
                    <a:lnTo>
                      <a:pt x="690" y="325"/>
                    </a:lnTo>
                    <a:lnTo>
                      <a:pt x="632" y="354"/>
                    </a:lnTo>
                    <a:lnTo>
                      <a:pt x="578" y="388"/>
                    </a:lnTo>
                    <a:lnTo>
                      <a:pt x="527" y="425"/>
                    </a:lnTo>
                    <a:lnTo>
                      <a:pt x="479" y="467"/>
                    </a:lnTo>
                    <a:lnTo>
                      <a:pt x="435" y="511"/>
                    </a:lnTo>
                    <a:lnTo>
                      <a:pt x="396" y="560"/>
                    </a:lnTo>
                    <a:lnTo>
                      <a:pt x="361" y="612"/>
                    </a:lnTo>
                    <a:lnTo>
                      <a:pt x="330" y="667"/>
                    </a:lnTo>
                    <a:lnTo>
                      <a:pt x="304" y="724"/>
                    </a:lnTo>
                    <a:lnTo>
                      <a:pt x="284" y="784"/>
                    </a:lnTo>
                    <a:lnTo>
                      <a:pt x="269" y="846"/>
                    </a:lnTo>
                    <a:lnTo>
                      <a:pt x="260" y="909"/>
                    </a:lnTo>
                    <a:lnTo>
                      <a:pt x="257" y="975"/>
                    </a:lnTo>
                    <a:lnTo>
                      <a:pt x="259" y="1035"/>
                    </a:lnTo>
                    <a:lnTo>
                      <a:pt x="264" y="1091"/>
                    </a:lnTo>
                    <a:lnTo>
                      <a:pt x="273" y="1144"/>
                    </a:lnTo>
                    <a:lnTo>
                      <a:pt x="284" y="1194"/>
                    </a:lnTo>
                    <a:lnTo>
                      <a:pt x="298" y="1241"/>
                    </a:lnTo>
                    <a:lnTo>
                      <a:pt x="313" y="1285"/>
                    </a:lnTo>
                    <a:lnTo>
                      <a:pt x="331" y="1327"/>
                    </a:lnTo>
                    <a:lnTo>
                      <a:pt x="351" y="1366"/>
                    </a:lnTo>
                    <a:lnTo>
                      <a:pt x="371" y="1404"/>
                    </a:lnTo>
                    <a:lnTo>
                      <a:pt x="393" y="1439"/>
                    </a:lnTo>
                    <a:lnTo>
                      <a:pt x="414" y="1473"/>
                    </a:lnTo>
                    <a:lnTo>
                      <a:pt x="437" y="1507"/>
                    </a:lnTo>
                    <a:lnTo>
                      <a:pt x="458" y="1539"/>
                    </a:lnTo>
                    <a:lnTo>
                      <a:pt x="483" y="1575"/>
                    </a:lnTo>
                    <a:lnTo>
                      <a:pt x="507" y="1612"/>
                    </a:lnTo>
                    <a:lnTo>
                      <a:pt x="530" y="1648"/>
                    </a:lnTo>
                    <a:lnTo>
                      <a:pt x="551" y="1685"/>
                    </a:lnTo>
                    <a:lnTo>
                      <a:pt x="569" y="1723"/>
                    </a:lnTo>
                    <a:lnTo>
                      <a:pt x="584" y="1762"/>
                    </a:lnTo>
                    <a:lnTo>
                      <a:pt x="595" y="1802"/>
                    </a:lnTo>
                    <a:lnTo>
                      <a:pt x="603" y="1845"/>
                    </a:lnTo>
                    <a:lnTo>
                      <a:pt x="605" y="1890"/>
                    </a:lnTo>
                    <a:lnTo>
                      <a:pt x="608" y="1915"/>
                    </a:lnTo>
                    <a:lnTo>
                      <a:pt x="618" y="1939"/>
                    </a:lnTo>
                    <a:lnTo>
                      <a:pt x="630" y="1960"/>
                    </a:lnTo>
                    <a:lnTo>
                      <a:pt x="647" y="1980"/>
                    </a:lnTo>
                    <a:lnTo>
                      <a:pt x="665" y="1998"/>
                    </a:lnTo>
                    <a:lnTo>
                      <a:pt x="684" y="2014"/>
                    </a:lnTo>
                    <a:lnTo>
                      <a:pt x="701" y="2027"/>
                    </a:lnTo>
                    <a:lnTo>
                      <a:pt x="1328" y="2027"/>
                    </a:lnTo>
                    <a:lnTo>
                      <a:pt x="1346" y="2014"/>
                    </a:lnTo>
                    <a:lnTo>
                      <a:pt x="1365" y="1998"/>
                    </a:lnTo>
                    <a:lnTo>
                      <a:pt x="1384" y="1980"/>
                    </a:lnTo>
                    <a:lnTo>
                      <a:pt x="1400" y="1960"/>
                    </a:lnTo>
                    <a:lnTo>
                      <a:pt x="1412" y="1939"/>
                    </a:lnTo>
                    <a:lnTo>
                      <a:pt x="1422" y="1915"/>
                    </a:lnTo>
                    <a:lnTo>
                      <a:pt x="1425" y="1890"/>
                    </a:lnTo>
                    <a:lnTo>
                      <a:pt x="1427" y="1845"/>
                    </a:lnTo>
                    <a:lnTo>
                      <a:pt x="1434" y="1802"/>
                    </a:lnTo>
                    <a:lnTo>
                      <a:pt x="1446" y="1762"/>
                    </a:lnTo>
                    <a:lnTo>
                      <a:pt x="1461" y="1723"/>
                    </a:lnTo>
                    <a:lnTo>
                      <a:pt x="1478" y="1686"/>
                    </a:lnTo>
                    <a:lnTo>
                      <a:pt x="1499" y="1648"/>
                    </a:lnTo>
                    <a:lnTo>
                      <a:pt x="1521" y="1612"/>
                    </a:lnTo>
                    <a:lnTo>
                      <a:pt x="1546" y="1576"/>
                    </a:lnTo>
                    <a:lnTo>
                      <a:pt x="1571" y="1540"/>
                    </a:lnTo>
                    <a:lnTo>
                      <a:pt x="1593" y="1508"/>
                    </a:lnTo>
                    <a:lnTo>
                      <a:pt x="1615" y="1474"/>
                    </a:lnTo>
                    <a:lnTo>
                      <a:pt x="1637" y="1440"/>
                    </a:lnTo>
                    <a:lnTo>
                      <a:pt x="1659" y="1404"/>
                    </a:lnTo>
                    <a:lnTo>
                      <a:pt x="1679" y="1366"/>
                    </a:lnTo>
                    <a:lnTo>
                      <a:pt x="1699" y="1327"/>
                    </a:lnTo>
                    <a:lnTo>
                      <a:pt x="1716" y="1285"/>
                    </a:lnTo>
                    <a:lnTo>
                      <a:pt x="1732" y="1241"/>
                    </a:lnTo>
                    <a:lnTo>
                      <a:pt x="1746" y="1194"/>
                    </a:lnTo>
                    <a:lnTo>
                      <a:pt x="1757" y="1144"/>
                    </a:lnTo>
                    <a:lnTo>
                      <a:pt x="1766" y="1091"/>
                    </a:lnTo>
                    <a:lnTo>
                      <a:pt x="1771" y="1035"/>
                    </a:lnTo>
                    <a:lnTo>
                      <a:pt x="1773" y="975"/>
                    </a:lnTo>
                    <a:lnTo>
                      <a:pt x="1770" y="909"/>
                    </a:lnTo>
                    <a:lnTo>
                      <a:pt x="1762" y="846"/>
                    </a:lnTo>
                    <a:lnTo>
                      <a:pt x="1746" y="783"/>
                    </a:lnTo>
                    <a:lnTo>
                      <a:pt x="1726" y="724"/>
                    </a:lnTo>
                    <a:lnTo>
                      <a:pt x="1701" y="667"/>
                    </a:lnTo>
                    <a:lnTo>
                      <a:pt x="1669" y="611"/>
                    </a:lnTo>
                    <a:lnTo>
                      <a:pt x="1635" y="560"/>
                    </a:lnTo>
                    <a:lnTo>
                      <a:pt x="1595" y="511"/>
                    </a:lnTo>
                    <a:lnTo>
                      <a:pt x="1551" y="467"/>
                    </a:lnTo>
                    <a:lnTo>
                      <a:pt x="1504" y="425"/>
                    </a:lnTo>
                    <a:lnTo>
                      <a:pt x="1452" y="387"/>
                    </a:lnTo>
                    <a:lnTo>
                      <a:pt x="1398" y="353"/>
                    </a:lnTo>
                    <a:lnTo>
                      <a:pt x="1340" y="325"/>
                    </a:lnTo>
                    <a:lnTo>
                      <a:pt x="1279" y="300"/>
                    </a:lnTo>
                    <a:lnTo>
                      <a:pt x="1216" y="281"/>
                    </a:lnTo>
                    <a:lnTo>
                      <a:pt x="1151" y="267"/>
                    </a:lnTo>
                    <a:lnTo>
                      <a:pt x="1084" y="259"/>
                    </a:lnTo>
                    <a:lnTo>
                      <a:pt x="1015" y="255"/>
                    </a:lnTo>
                    <a:close/>
                    <a:moveTo>
                      <a:pt x="1015" y="0"/>
                    </a:moveTo>
                    <a:lnTo>
                      <a:pt x="1098" y="4"/>
                    </a:lnTo>
                    <a:lnTo>
                      <a:pt x="1180" y="14"/>
                    </a:lnTo>
                    <a:lnTo>
                      <a:pt x="1258" y="30"/>
                    </a:lnTo>
                    <a:lnTo>
                      <a:pt x="1336" y="50"/>
                    </a:lnTo>
                    <a:lnTo>
                      <a:pt x="1409" y="77"/>
                    </a:lnTo>
                    <a:lnTo>
                      <a:pt x="1481" y="110"/>
                    </a:lnTo>
                    <a:lnTo>
                      <a:pt x="1549" y="147"/>
                    </a:lnTo>
                    <a:lnTo>
                      <a:pt x="1614" y="189"/>
                    </a:lnTo>
                    <a:lnTo>
                      <a:pt x="1675" y="236"/>
                    </a:lnTo>
                    <a:lnTo>
                      <a:pt x="1732" y="287"/>
                    </a:lnTo>
                    <a:lnTo>
                      <a:pt x="1785" y="341"/>
                    </a:lnTo>
                    <a:lnTo>
                      <a:pt x="1834" y="400"/>
                    </a:lnTo>
                    <a:lnTo>
                      <a:pt x="1878" y="462"/>
                    </a:lnTo>
                    <a:lnTo>
                      <a:pt x="1917" y="527"/>
                    </a:lnTo>
                    <a:lnTo>
                      <a:pt x="1950" y="596"/>
                    </a:lnTo>
                    <a:lnTo>
                      <a:pt x="1978" y="668"/>
                    </a:lnTo>
                    <a:lnTo>
                      <a:pt x="2001" y="740"/>
                    </a:lnTo>
                    <a:lnTo>
                      <a:pt x="2016" y="816"/>
                    </a:lnTo>
                    <a:lnTo>
                      <a:pt x="2027" y="895"/>
                    </a:lnTo>
                    <a:lnTo>
                      <a:pt x="2030" y="975"/>
                    </a:lnTo>
                    <a:lnTo>
                      <a:pt x="2028" y="1042"/>
                    </a:lnTo>
                    <a:lnTo>
                      <a:pt x="2023" y="1107"/>
                    </a:lnTo>
                    <a:lnTo>
                      <a:pt x="2014" y="1167"/>
                    </a:lnTo>
                    <a:lnTo>
                      <a:pt x="2003" y="1226"/>
                    </a:lnTo>
                    <a:lnTo>
                      <a:pt x="1989" y="1280"/>
                    </a:lnTo>
                    <a:lnTo>
                      <a:pt x="1973" y="1331"/>
                    </a:lnTo>
                    <a:lnTo>
                      <a:pt x="1955" y="1380"/>
                    </a:lnTo>
                    <a:lnTo>
                      <a:pt x="1936" y="1425"/>
                    </a:lnTo>
                    <a:lnTo>
                      <a:pt x="1915" y="1468"/>
                    </a:lnTo>
                    <a:lnTo>
                      <a:pt x="1894" y="1509"/>
                    </a:lnTo>
                    <a:lnTo>
                      <a:pt x="1871" y="1548"/>
                    </a:lnTo>
                    <a:lnTo>
                      <a:pt x="1849" y="1585"/>
                    </a:lnTo>
                    <a:lnTo>
                      <a:pt x="1827" y="1619"/>
                    </a:lnTo>
                    <a:lnTo>
                      <a:pt x="1805" y="1651"/>
                    </a:lnTo>
                    <a:lnTo>
                      <a:pt x="1783" y="1683"/>
                    </a:lnTo>
                    <a:lnTo>
                      <a:pt x="1757" y="1721"/>
                    </a:lnTo>
                    <a:lnTo>
                      <a:pt x="1734" y="1755"/>
                    </a:lnTo>
                    <a:lnTo>
                      <a:pt x="1715" y="1787"/>
                    </a:lnTo>
                    <a:lnTo>
                      <a:pt x="1701" y="1815"/>
                    </a:lnTo>
                    <a:lnTo>
                      <a:pt x="1690" y="1841"/>
                    </a:lnTo>
                    <a:lnTo>
                      <a:pt x="1683" y="1866"/>
                    </a:lnTo>
                    <a:lnTo>
                      <a:pt x="1681" y="1890"/>
                    </a:lnTo>
                    <a:lnTo>
                      <a:pt x="1678" y="1936"/>
                    </a:lnTo>
                    <a:lnTo>
                      <a:pt x="1668" y="1982"/>
                    </a:lnTo>
                    <a:lnTo>
                      <a:pt x="1654" y="2027"/>
                    </a:lnTo>
                    <a:lnTo>
                      <a:pt x="1632" y="2071"/>
                    </a:lnTo>
                    <a:lnTo>
                      <a:pt x="1605" y="2112"/>
                    </a:lnTo>
                    <a:lnTo>
                      <a:pt x="1573" y="2152"/>
                    </a:lnTo>
                    <a:lnTo>
                      <a:pt x="1535" y="2189"/>
                    </a:lnTo>
                    <a:lnTo>
                      <a:pt x="1492" y="2224"/>
                    </a:lnTo>
                    <a:lnTo>
                      <a:pt x="1491" y="2245"/>
                    </a:lnTo>
                    <a:lnTo>
                      <a:pt x="1490" y="2270"/>
                    </a:lnTo>
                    <a:lnTo>
                      <a:pt x="1488" y="2297"/>
                    </a:lnTo>
                    <a:lnTo>
                      <a:pt x="1487" y="2325"/>
                    </a:lnTo>
                    <a:lnTo>
                      <a:pt x="1485" y="2353"/>
                    </a:lnTo>
                    <a:lnTo>
                      <a:pt x="1484" y="2381"/>
                    </a:lnTo>
                    <a:lnTo>
                      <a:pt x="1482" y="2408"/>
                    </a:lnTo>
                    <a:lnTo>
                      <a:pt x="1481" y="2432"/>
                    </a:lnTo>
                    <a:lnTo>
                      <a:pt x="1479" y="2452"/>
                    </a:lnTo>
                    <a:lnTo>
                      <a:pt x="1478" y="2468"/>
                    </a:lnTo>
                    <a:lnTo>
                      <a:pt x="1478" y="2479"/>
                    </a:lnTo>
                    <a:lnTo>
                      <a:pt x="1477" y="2482"/>
                    </a:lnTo>
                    <a:lnTo>
                      <a:pt x="1477" y="2494"/>
                    </a:lnTo>
                    <a:lnTo>
                      <a:pt x="1475" y="2509"/>
                    </a:lnTo>
                    <a:lnTo>
                      <a:pt x="1471" y="2525"/>
                    </a:lnTo>
                    <a:lnTo>
                      <a:pt x="1466" y="2541"/>
                    </a:lnTo>
                    <a:lnTo>
                      <a:pt x="1457" y="2560"/>
                    </a:lnTo>
                    <a:lnTo>
                      <a:pt x="1447" y="2578"/>
                    </a:lnTo>
                    <a:lnTo>
                      <a:pt x="1433" y="2596"/>
                    </a:lnTo>
                    <a:lnTo>
                      <a:pt x="1417" y="2616"/>
                    </a:lnTo>
                    <a:lnTo>
                      <a:pt x="1396" y="2634"/>
                    </a:lnTo>
                    <a:lnTo>
                      <a:pt x="1370" y="2653"/>
                    </a:lnTo>
                    <a:lnTo>
                      <a:pt x="1341" y="2669"/>
                    </a:lnTo>
                    <a:lnTo>
                      <a:pt x="1308" y="2686"/>
                    </a:lnTo>
                    <a:lnTo>
                      <a:pt x="1268" y="2701"/>
                    </a:lnTo>
                    <a:lnTo>
                      <a:pt x="1245" y="2730"/>
                    </a:lnTo>
                    <a:lnTo>
                      <a:pt x="1216" y="2757"/>
                    </a:lnTo>
                    <a:lnTo>
                      <a:pt x="1185" y="2782"/>
                    </a:lnTo>
                    <a:lnTo>
                      <a:pt x="1163" y="2793"/>
                    </a:lnTo>
                    <a:lnTo>
                      <a:pt x="1139" y="2800"/>
                    </a:lnTo>
                    <a:lnTo>
                      <a:pt x="1114" y="2803"/>
                    </a:lnTo>
                    <a:lnTo>
                      <a:pt x="916" y="2803"/>
                    </a:lnTo>
                    <a:lnTo>
                      <a:pt x="891" y="2800"/>
                    </a:lnTo>
                    <a:lnTo>
                      <a:pt x="867" y="2793"/>
                    </a:lnTo>
                    <a:lnTo>
                      <a:pt x="845" y="2782"/>
                    </a:lnTo>
                    <a:lnTo>
                      <a:pt x="814" y="2757"/>
                    </a:lnTo>
                    <a:lnTo>
                      <a:pt x="785" y="2730"/>
                    </a:lnTo>
                    <a:lnTo>
                      <a:pt x="762" y="2701"/>
                    </a:lnTo>
                    <a:lnTo>
                      <a:pt x="720" y="2684"/>
                    </a:lnTo>
                    <a:lnTo>
                      <a:pt x="685" y="2667"/>
                    </a:lnTo>
                    <a:lnTo>
                      <a:pt x="653" y="2648"/>
                    </a:lnTo>
                    <a:lnTo>
                      <a:pt x="628" y="2629"/>
                    </a:lnTo>
                    <a:lnTo>
                      <a:pt x="607" y="2609"/>
                    </a:lnTo>
                    <a:lnTo>
                      <a:pt x="590" y="2588"/>
                    </a:lnTo>
                    <a:lnTo>
                      <a:pt x="578" y="2568"/>
                    </a:lnTo>
                    <a:lnTo>
                      <a:pt x="567" y="2549"/>
                    </a:lnTo>
                    <a:lnTo>
                      <a:pt x="561" y="2530"/>
                    </a:lnTo>
                    <a:lnTo>
                      <a:pt x="556" y="2512"/>
                    </a:lnTo>
                    <a:lnTo>
                      <a:pt x="554" y="2496"/>
                    </a:lnTo>
                    <a:lnTo>
                      <a:pt x="552" y="2482"/>
                    </a:lnTo>
                    <a:lnTo>
                      <a:pt x="552" y="2482"/>
                    </a:lnTo>
                    <a:lnTo>
                      <a:pt x="552" y="2479"/>
                    </a:lnTo>
                    <a:lnTo>
                      <a:pt x="551" y="2468"/>
                    </a:lnTo>
                    <a:lnTo>
                      <a:pt x="550" y="2452"/>
                    </a:lnTo>
                    <a:lnTo>
                      <a:pt x="549" y="2432"/>
                    </a:lnTo>
                    <a:lnTo>
                      <a:pt x="548" y="2408"/>
                    </a:lnTo>
                    <a:lnTo>
                      <a:pt x="546" y="2381"/>
                    </a:lnTo>
                    <a:lnTo>
                      <a:pt x="545" y="2353"/>
                    </a:lnTo>
                    <a:lnTo>
                      <a:pt x="543" y="2325"/>
                    </a:lnTo>
                    <a:lnTo>
                      <a:pt x="542" y="2297"/>
                    </a:lnTo>
                    <a:lnTo>
                      <a:pt x="540" y="2270"/>
                    </a:lnTo>
                    <a:lnTo>
                      <a:pt x="539" y="2245"/>
                    </a:lnTo>
                    <a:lnTo>
                      <a:pt x="538" y="2224"/>
                    </a:lnTo>
                    <a:lnTo>
                      <a:pt x="495" y="2189"/>
                    </a:lnTo>
                    <a:lnTo>
                      <a:pt x="457" y="2152"/>
                    </a:lnTo>
                    <a:lnTo>
                      <a:pt x="425" y="2112"/>
                    </a:lnTo>
                    <a:lnTo>
                      <a:pt x="398" y="2071"/>
                    </a:lnTo>
                    <a:lnTo>
                      <a:pt x="376" y="2027"/>
                    </a:lnTo>
                    <a:lnTo>
                      <a:pt x="362" y="1982"/>
                    </a:lnTo>
                    <a:lnTo>
                      <a:pt x="352" y="1936"/>
                    </a:lnTo>
                    <a:lnTo>
                      <a:pt x="349" y="1890"/>
                    </a:lnTo>
                    <a:lnTo>
                      <a:pt x="347" y="1866"/>
                    </a:lnTo>
                    <a:lnTo>
                      <a:pt x="340" y="1841"/>
                    </a:lnTo>
                    <a:lnTo>
                      <a:pt x="329" y="1815"/>
                    </a:lnTo>
                    <a:lnTo>
                      <a:pt x="314" y="1787"/>
                    </a:lnTo>
                    <a:lnTo>
                      <a:pt x="296" y="1755"/>
                    </a:lnTo>
                    <a:lnTo>
                      <a:pt x="274" y="1721"/>
                    </a:lnTo>
                    <a:lnTo>
                      <a:pt x="247" y="1684"/>
                    </a:lnTo>
                    <a:lnTo>
                      <a:pt x="226" y="1652"/>
                    </a:lnTo>
                    <a:lnTo>
                      <a:pt x="204" y="1619"/>
                    </a:lnTo>
                    <a:lnTo>
                      <a:pt x="181" y="1585"/>
                    </a:lnTo>
                    <a:lnTo>
                      <a:pt x="159" y="1548"/>
                    </a:lnTo>
                    <a:lnTo>
                      <a:pt x="137" y="1510"/>
                    </a:lnTo>
                    <a:lnTo>
                      <a:pt x="115" y="1468"/>
                    </a:lnTo>
                    <a:lnTo>
                      <a:pt x="94" y="1425"/>
                    </a:lnTo>
                    <a:lnTo>
                      <a:pt x="75" y="1380"/>
                    </a:lnTo>
                    <a:lnTo>
                      <a:pt x="56" y="1331"/>
                    </a:lnTo>
                    <a:lnTo>
                      <a:pt x="41" y="1280"/>
                    </a:lnTo>
                    <a:lnTo>
                      <a:pt x="27" y="1226"/>
                    </a:lnTo>
                    <a:lnTo>
                      <a:pt x="16" y="1167"/>
                    </a:lnTo>
                    <a:lnTo>
                      <a:pt x="7" y="1107"/>
                    </a:lnTo>
                    <a:lnTo>
                      <a:pt x="2" y="1042"/>
                    </a:lnTo>
                    <a:lnTo>
                      <a:pt x="0" y="975"/>
                    </a:lnTo>
                    <a:lnTo>
                      <a:pt x="3" y="895"/>
                    </a:lnTo>
                    <a:lnTo>
                      <a:pt x="13" y="816"/>
                    </a:lnTo>
                    <a:lnTo>
                      <a:pt x="29" y="740"/>
                    </a:lnTo>
                    <a:lnTo>
                      <a:pt x="52" y="668"/>
                    </a:lnTo>
                    <a:lnTo>
                      <a:pt x="80" y="596"/>
                    </a:lnTo>
                    <a:lnTo>
                      <a:pt x="113" y="527"/>
                    </a:lnTo>
                    <a:lnTo>
                      <a:pt x="152" y="462"/>
                    </a:lnTo>
                    <a:lnTo>
                      <a:pt x="196" y="400"/>
                    </a:lnTo>
                    <a:lnTo>
                      <a:pt x="245" y="341"/>
                    </a:lnTo>
                    <a:lnTo>
                      <a:pt x="298" y="287"/>
                    </a:lnTo>
                    <a:lnTo>
                      <a:pt x="355" y="236"/>
                    </a:lnTo>
                    <a:lnTo>
                      <a:pt x="416" y="189"/>
                    </a:lnTo>
                    <a:lnTo>
                      <a:pt x="481" y="147"/>
                    </a:lnTo>
                    <a:lnTo>
                      <a:pt x="549" y="110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2" y="30"/>
                    </a:lnTo>
                    <a:lnTo>
                      <a:pt x="850" y="14"/>
                    </a:lnTo>
                    <a:lnTo>
                      <a:pt x="932" y="4"/>
                    </a:lnTo>
                    <a:lnTo>
                      <a:pt x="10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60">
                <a:extLst>
                  <a:ext uri="{FF2B5EF4-FFF2-40B4-BE49-F238E27FC236}">
                    <a16:creationId xmlns:a16="http://schemas.microsoft.com/office/drawing/2014/main" id="{20A37EEA-5E33-47F0-9BFA-E5A78A77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763" y="2427288"/>
                <a:ext cx="39688" cy="101600"/>
              </a:xfrm>
              <a:custGeom>
                <a:avLst/>
                <a:gdLst>
                  <a:gd name="T0" fmla="*/ 64 w 128"/>
                  <a:gd name="T1" fmla="*/ 0 h 318"/>
                  <a:gd name="T2" fmla="*/ 64 w 128"/>
                  <a:gd name="T3" fmla="*/ 0 h 318"/>
                  <a:gd name="T4" fmla="*/ 81 w 128"/>
                  <a:gd name="T5" fmla="*/ 2 h 318"/>
                  <a:gd name="T6" fmla="*/ 96 w 128"/>
                  <a:gd name="T7" fmla="*/ 9 h 318"/>
                  <a:gd name="T8" fmla="*/ 109 w 128"/>
                  <a:gd name="T9" fmla="*/ 19 h 318"/>
                  <a:gd name="T10" fmla="*/ 120 w 128"/>
                  <a:gd name="T11" fmla="*/ 32 h 318"/>
                  <a:gd name="T12" fmla="*/ 126 w 128"/>
                  <a:gd name="T13" fmla="*/ 47 h 318"/>
                  <a:gd name="T14" fmla="*/ 128 w 128"/>
                  <a:gd name="T15" fmla="*/ 64 h 318"/>
                  <a:gd name="T16" fmla="*/ 128 w 128"/>
                  <a:gd name="T17" fmla="*/ 254 h 318"/>
                  <a:gd name="T18" fmla="*/ 126 w 128"/>
                  <a:gd name="T19" fmla="*/ 272 h 318"/>
                  <a:gd name="T20" fmla="*/ 120 w 128"/>
                  <a:gd name="T21" fmla="*/ 287 h 318"/>
                  <a:gd name="T22" fmla="*/ 109 w 128"/>
                  <a:gd name="T23" fmla="*/ 300 h 318"/>
                  <a:gd name="T24" fmla="*/ 96 w 128"/>
                  <a:gd name="T25" fmla="*/ 310 h 318"/>
                  <a:gd name="T26" fmla="*/ 81 w 128"/>
                  <a:gd name="T27" fmla="*/ 316 h 318"/>
                  <a:gd name="T28" fmla="*/ 64 w 128"/>
                  <a:gd name="T29" fmla="*/ 318 h 318"/>
                  <a:gd name="T30" fmla="*/ 47 w 128"/>
                  <a:gd name="T31" fmla="*/ 316 h 318"/>
                  <a:gd name="T32" fmla="*/ 31 w 128"/>
                  <a:gd name="T33" fmla="*/ 310 h 318"/>
                  <a:gd name="T34" fmla="*/ 19 w 128"/>
                  <a:gd name="T35" fmla="*/ 300 h 318"/>
                  <a:gd name="T36" fmla="*/ 8 w 128"/>
                  <a:gd name="T37" fmla="*/ 287 h 318"/>
                  <a:gd name="T38" fmla="*/ 2 w 128"/>
                  <a:gd name="T39" fmla="*/ 272 h 318"/>
                  <a:gd name="T40" fmla="*/ 0 w 128"/>
                  <a:gd name="T41" fmla="*/ 254 h 318"/>
                  <a:gd name="T42" fmla="*/ 0 w 128"/>
                  <a:gd name="T43" fmla="*/ 64 h 318"/>
                  <a:gd name="T44" fmla="*/ 2 w 128"/>
                  <a:gd name="T45" fmla="*/ 47 h 318"/>
                  <a:gd name="T46" fmla="*/ 8 w 128"/>
                  <a:gd name="T47" fmla="*/ 32 h 318"/>
                  <a:gd name="T48" fmla="*/ 19 w 128"/>
                  <a:gd name="T49" fmla="*/ 19 h 318"/>
                  <a:gd name="T50" fmla="*/ 31 w 128"/>
                  <a:gd name="T51" fmla="*/ 9 h 318"/>
                  <a:gd name="T52" fmla="*/ 47 w 128"/>
                  <a:gd name="T53" fmla="*/ 2 h 318"/>
                  <a:gd name="T54" fmla="*/ 64 w 128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" h="318">
                    <a:moveTo>
                      <a:pt x="64" y="0"/>
                    </a:moveTo>
                    <a:lnTo>
                      <a:pt x="64" y="0"/>
                    </a:lnTo>
                    <a:lnTo>
                      <a:pt x="81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20" y="32"/>
                    </a:lnTo>
                    <a:lnTo>
                      <a:pt x="126" y="47"/>
                    </a:lnTo>
                    <a:lnTo>
                      <a:pt x="128" y="64"/>
                    </a:lnTo>
                    <a:lnTo>
                      <a:pt x="128" y="254"/>
                    </a:lnTo>
                    <a:lnTo>
                      <a:pt x="126" y="272"/>
                    </a:lnTo>
                    <a:lnTo>
                      <a:pt x="120" y="287"/>
                    </a:lnTo>
                    <a:lnTo>
                      <a:pt x="109" y="300"/>
                    </a:lnTo>
                    <a:lnTo>
                      <a:pt x="96" y="310"/>
                    </a:lnTo>
                    <a:lnTo>
                      <a:pt x="81" y="316"/>
                    </a:lnTo>
                    <a:lnTo>
                      <a:pt x="64" y="318"/>
                    </a:lnTo>
                    <a:lnTo>
                      <a:pt x="47" y="316"/>
                    </a:lnTo>
                    <a:lnTo>
                      <a:pt x="31" y="310"/>
                    </a:lnTo>
                    <a:lnTo>
                      <a:pt x="19" y="300"/>
                    </a:lnTo>
                    <a:lnTo>
                      <a:pt x="8" y="287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61">
                <a:extLst>
                  <a:ext uri="{FF2B5EF4-FFF2-40B4-BE49-F238E27FC236}">
                    <a16:creationId xmlns:a16="http://schemas.microsoft.com/office/drawing/2014/main" id="{34760998-70DD-40D9-B030-EC220278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2487613"/>
                <a:ext cx="71438" cy="93663"/>
              </a:xfrm>
              <a:custGeom>
                <a:avLst/>
                <a:gdLst>
                  <a:gd name="T0" fmla="*/ 64 w 225"/>
                  <a:gd name="T1" fmla="*/ 0 h 293"/>
                  <a:gd name="T2" fmla="*/ 81 w 225"/>
                  <a:gd name="T3" fmla="*/ 2 h 293"/>
                  <a:gd name="T4" fmla="*/ 96 w 225"/>
                  <a:gd name="T5" fmla="*/ 8 h 293"/>
                  <a:gd name="T6" fmla="*/ 110 w 225"/>
                  <a:gd name="T7" fmla="*/ 19 h 293"/>
                  <a:gd name="T8" fmla="*/ 120 w 225"/>
                  <a:gd name="T9" fmla="*/ 32 h 293"/>
                  <a:gd name="T10" fmla="*/ 216 w 225"/>
                  <a:gd name="T11" fmla="*/ 198 h 293"/>
                  <a:gd name="T12" fmla="*/ 223 w 225"/>
                  <a:gd name="T13" fmla="*/ 213 h 293"/>
                  <a:gd name="T14" fmla="*/ 225 w 225"/>
                  <a:gd name="T15" fmla="*/ 230 h 293"/>
                  <a:gd name="T16" fmla="*/ 223 w 225"/>
                  <a:gd name="T17" fmla="*/ 246 h 293"/>
                  <a:gd name="T18" fmla="*/ 216 w 225"/>
                  <a:gd name="T19" fmla="*/ 261 h 293"/>
                  <a:gd name="T20" fmla="*/ 207 w 225"/>
                  <a:gd name="T21" fmla="*/ 275 h 293"/>
                  <a:gd name="T22" fmla="*/ 193 w 225"/>
                  <a:gd name="T23" fmla="*/ 285 h 293"/>
                  <a:gd name="T24" fmla="*/ 178 w 225"/>
                  <a:gd name="T25" fmla="*/ 291 h 293"/>
                  <a:gd name="T26" fmla="*/ 161 w 225"/>
                  <a:gd name="T27" fmla="*/ 293 h 293"/>
                  <a:gd name="T28" fmla="*/ 144 w 225"/>
                  <a:gd name="T29" fmla="*/ 291 h 293"/>
                  <a:gd name="T30" fmla="*/ 129 w 225"/>
                  <a:gd name="T31" fmla="*/ 285 h 293"/>
                  <a:gd name="T32" fmla="*/ 116 w 225"/>
                  <a:gd name="T33" fmla="*/ 275 h 293"/>
                  <a:gd name="T34" fmla="*/ 105 w 225"/>
                  <a:gd name="T35" fmla="*/ 261 h 293"/>
                  <a:gd name="T36" fmla="*/ 9 w 225"/>
                  <a:gd name="T37" fmla="*/ 96 h 293"/>
                  <a:gd name="T38" fmla="*/ 3 w 225"/>
                  <a:gd name="T39" fmla="*/ 80 h 293"/>
                  <a:gd name="T40" fmla="*/ 0 w 225"/>
                  <a:gd name="T41" fmla="*/ 63 h 293"/>
                  <a:gd name="T42" fmla="*/ 3 w 225"/>
                  <a:gd name="T43" fmla="*/ 48 h 293"/>
                  <a:gd name="T44" fmla="*/ 9 w 225"/>
                  <a:gd name="T45" fmla="*/ 32 h 293"/>
                  <a:gd name="T46" fmla="*/ 19 w 225"/>
                  <a:gd name="T47" fmla="*/ 20 h 293"/>
                  <a:gd name="T48" fmla="*/ 32 w 225"/>
                  <a:gd name="T49" fmla="*/ 9 h 293"/>
                  <a:gd name="T50" fmla="*/ 49 w 225"/>
                  <a:gd name="T51" fmla="*/ 2 h 293"/>
                  <a:gd name="T52" fmla="*/ 64 w 225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93">
                    <a:moveTo>
                      <a:pt x="64" y="0"/>
                    </a:moveTo>
                    <a:lnTo>
                      <a:pt x="81" y="2"/>
                    </a:lnTo>
                    <a:lnTo>
                      <a:pt x="96" y="8"/>
                    </a:lnTo>
                    <a:lnTo>
                      <a:pt x="110" y="19"/>
                    </a:lnTo>
                    <a:lnTo>
                      <a:pt x="120" y="32"/>
                    </a:lnTo>
                    <a:lnTo>
                      <a:pt x="216" y="198"/>
                    </a:lnTo>
                    <a:lnTo>
                      <a:pt x="223" y="213"/>
                    </a:lnTo>
                    <a:lnTo>
                      <a:pt x="225" y="230"/>
                    </a:lnTo>
                    <a:lnTo>
                      <a:pt x="223" y="246"/>
                    </a:lnTo>
                    <a:lnTo>
                      <a:pt x="216" y="261"/>
                    </a:lnTo>
                    <a:lnTo>
                      <a:pt x="207" y="275"/>
                    </a:lnTo>
                    <a:lnTo>
                      <a:pt x="193" y="285"/>
                    </a:lnTo>
                    <a:lnTo>
                      <a:pt x="178" y="291"/>
                    </a:lnTo>
                    <a:lnTo>
                      <a:pt x="161" y="293"/>
                    </a:lnTo>
                    <a:lnTo>
                      <a:pt x="144" y="291"/>
                    </a:lnTo>
                    <a:lnTo>
                      <a:pt x="129" y="285"/>
                    </a:lnTo>
                    <a:lnTo>
                      <a:pt x="116" y="275"/>
                    </a:lnTo>
                    <a:lnTo>
                      <a:pt x="105" y="261"/>
                    </a:lnTo>
                    <a:lnTo>
                      <a:pt x="9" y="96"/>
                    </a:lnTo>
                    <a:lnTo>
                      <a:pt x="3" y="80"/>
                    </a:lnTo>
                    <a:lnTo>
                      <a:pt x="0" y="63"/>
                    </a:lnTo>
                    <a:lnTo>
                      <a:pt x="3" y="48"/>
                    </a:lnTo>
                    <a:lnTo>
                      <a:pt x="9" y="32"/>
                    </a:lnTo>
                    <a:lnTo>
                      <a:pt x="19" y="20"/>
                    </a:lnTo>
                    <a:lnTo>
                      <a:pt x="32" y="9"/>
                    </a:lnTo>
                    <a:lnTo>
                      <a:pt x="49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62">
                <a:extLst>
                  <a:ext uri="{FF2B5EF4-FFF2-40B4-BE49-F238E27FC236}">
                    <a16:creationId xmlns:a16="http://schemas.microsoft.com/office/drawing/2014/main" id="{F97EF696-EABA-4590-9382-A651C9D2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2655888"/>
                <a:ext cx="93663" cy="69850"/>
              </a:xfrm>
              <a:custGeom>
                <a:avLst/>
                <a:gdLst>
                  <a:gd name="T0" fmla="*/ 64 w 295"/>
                  <a:gd name="T1" fmla="*/ 0 h 222"/>
                  <a:gd name="T2" fmla="*/ 80 w 295"/>
                  <a:gd name="T3" fmla="*/ 2 h 222"/>
                  <a:gd name="T4" fmla="*/ 96 w 295"/>
                  <a:gd name="T5" fmla="*/ 8 h 222"/>
                  <a:gd name="T6" fmla="*/ 263 w 295"/>
                  <a:gd name="T7" fmla="*/ 103 h 222"/>
                  <a:gd name="T8" fmla="*/ 277 w 295"/>
                  <a:gd name="T9" fmla="*/ 114 h 222"/>
                  <a:gd name="T10" fmla="*/ 286 w 295"/>
                  <a:gd name="T11" fmla="*/ 127 h 222"/>
                  <a:gd name="T12" fmla="*/ 293 w 295"/>
                  <a:gd name="T13" fmla="*/ 142 h 222"/>
                  <a:gd name="T14" fmla="*/ 295 w 295"/>
                  <a:gd name="T15" fmla="*/ 158 h 222"/>
                  <a:gd name="T16" fmla="*/ 293 w 295"/>
                  <a:gd name="T17" fmla="*/ 174 h 222"/>
                  <a:gd name="T18" fmla="*/ 286 w 295"/>
                  <a:gd name="T19" fmla="*/ 190 h 222"/>
                  <a:gd name="T20" fmla="*/ 276 w 295"/>
                  <a:gd name="T21" fmla="*/ 204 h 222"/>
                  <a:gd name="T22" fmla="*/ 262 w 295"/>
                  <a:gd name="T23" fmla="*/ 214 h 222"/>
                  <a:gd name="T24" fmla="*/ 246 w 295"/>
                  <a:gd name="T25" fmla="*/ 220 h 222"/>
                  <a:gd name="T26" fmla="*/ 231 w 295"/>
                  <a:gd name="T27" fmla="*/ 222 h 222"/>
                  <a:gd name="T28" fmla="*/ 214 w 295"/>
                  <a:gd name="T29" fmla="*/ 220 h 222"/>
                  <a:gd name="T30" fmla="*/ 198 w 295"/>
                  <a:gd name="T31" fmla="*/ 213 h 222"/>
                  <a:gd name="T32" fmla="*/ 31 w 295"/>
                  <a:gd name="T33" fmla="*/ 118 h 222"/>
                  <a:gd name="T34" fmla="*/ 18 w 295"/>
                  <a:gd name="T35" fmla="*/ 108 h 222"/>
                  <a:gd name="T36" fmla="*/ 8 w 295"/>
                  <a:gd name="T37" fmla="*/ 94 h 222"/>
                  <a:gd name="T38" fmla="*/ 2 w 295"/>
                  <a:gd name="T39" fmla="*/ 80 h 222"/>
                  <a:gd name="T40" fmla="*/ 0 w 295"/>
                  <a:gd name="T41" fmla="*/ 63 h 222"/>
                  <a:gd name="T42" fmla="*/ 2 w 295"/>
                  <a:gd name="T43" fmla="*/ 46 h 222"/>
                  <a:gd name="T44" fmla="*/ 8 w 295"/>
                  <a:gd name="T45" fmla="*/ 31 h 222"/>
                  <a:gd name="T46" fmla="*/ 19 w 295"/>
                  <a:gd name="T47" fmla="*/ 17 h 222"/>
                  <a:gd name="T48" fmla="*/ 32 w 295"/>
                  <a:gd name="T49" fmla="*/ 8 h 222"/>
                  <a:gd name="T50" fmla="*/ 47 w 295"/>
                  <a:gd name="T51" fmla="*/ 2 h 222"/>
                  <a:gd name="T52" fmla="*/ 64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64" y="0"/>
                    </a:moveTo>
                    <a:lnTo>
                      <a:pt x="80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7" y="114"/>
                    </a:lnTo>
                    <a:lnTo>
                      <a:pt x="286" y="127"/>
                    </a:lnTo>
                    <a:lnTo>
                      <a:pt x="293" y="142"/>
                    </a:lnTo>
                    <a:lnTo>
                      <a:pt x="295" y="158"/>
                    </a:lnTo>
                    <a:lnTo>
                      <a:pt x="293" y="174"/>
                    </a:lnTo>
                    <a:lnTo>
                      <a:pt x="286" y="190"/>
                    </a:lnTo>
                    <a:lnTo>
                      <a:pt x="276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1" y="222"/>
                    </a:lnTo>
                    <a:lnTo>
                      <a:pt x="214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4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63">
                <a:extLst>
                  <a:ext uri="{FF2B5EF4-FFF2-40B4-BE49-F238E27FC236}">
                    <a16:creationId xmlns:a16="http://schemas.microsoft.com/office/drawing/2014/main" id="{EAC92697-8D21-4167-9003-E6834313F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2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2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8 h 128"/>
                  <a:gd name="T34" fmla="*/ 19 w 321"/>
                  <a:gd name="T35" fmla="*/ 109 h 128"/>
                  <a:gd name="T36" fmla="*/ 9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9 w 321"/>
                  <a:gd name="T45" fmla="*/ 32 h 128"/>
                  <a:gd name="T46" fmla="*/ 19 w 321"/>
                  <a:gd name="T47" fmla="*/ 18 h 128"/>
                  <a:gd name="T48" fmla="*/ 32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2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2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8"/>
                    </a:lnTo>
                    <a:lnTo>
                      <a:pt x="19" y="109"/>
                    </a:lnTo>
                    <a:lnTo>
                      <a:pt x="9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9" y="18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64">
                <a:extLst>
                  <a:ext uri="{FF2B5EF4-FFF2-40B4-BE49-F238E27FC236}">
                    <a16:creationId xmlns:a16="http://schemas.microsoft.com/office/drawing/2014/main" id="{E192BD82-B5B7-4C21-8441-6D051965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3079750"/>
                <a:ext cx="93663" cy="71438"/>
              </a:xfrm>
              <a:custGeom>
                <a:avLst/>
                <a:gdLst>
                  <a:gd name="T0" fmla="*/ 231 w 295"/>
                  <a:gd name="T1" fmla="*/ 0 h 224"/>
                  <a:gd name="T2" fmla="*/ 247 w 295"/>
                  <a:gd name="T3" fmla="*/ 3 h 224"/>
                  <a:gd name="T4" fmla="*/ 262 w 295"/>
                  <a:gd name="T5" fmla="*/ 8 h 224"/>
                  <a:gd name="T6" fmla="*/ 276 w 295"/>
                  <a:gd name="T7" fmla="*/ 19 h 224"/>
                  <a:gd name="T8" fmla="*/ 286 w 295"/>
                  <a:gd name="T9" fmla="*/ 32 h 224"/>
                  <a:gd name="T10" fmla="*/ 293 w 295"/>
                  <a:gd name="T11" fmla="*/ 48 h 224"/>
                  <a:gd name="T12" fmla="*/ 295 w 295"/>
                  <a:gd name="T13" fmla="*/ 65 h 224"/>
                  <a:gd name="T14" fmla="*/ 293 w 295"/>
                  <a:gd name="T15" fmla="*/ 80 h 224"/>
                  <a:gd name="T16" fmla="*/ 286 w 295"/>
                  <a:gd name="T17" fmla="*/ 96 h 224"/>
                  <a:gd name="T18" fmla="*/ 276 w 295"/>
                  <a:gd name="T19" fmla="*/ 109 h 224"/>
                  <a:gd name="T20" fmla="*/ 263 w 295"/>
                  <a:gd name="T21" fmla="*/ 120 h 224"/>
                  <a:gd name="T22" fmla="*/ 96 w 295"/>
                  <a:gd name="T23" fmla="*/ 215 h 224"/>
                  <a:gd name="T24" fmla="*/ 81 w 295"/>
                  <a:gd name="T25" fmla="*/ 221 h 224"/>
                  <a:gd name="T26" fmla="*/ 64 w 295"/>
                  <a:gd name="T27" fmla="*/ 224 h 224"/>
                  <a:gd name="T28" fmla="*/ 47 w 295"/>
                  <a:gd name="T29" fmla="*/ 221 h 224"/>
                  <a:gd name="T30" fmla="*/ 32 w 295"/>
                  <a:gd name="T31" fmla="*/ 216 h 224"/>
                  <a:gd name="T32" fmla="*/ 19 w 295"/>
                  <a:gd name="T33" fmla="*/ 205 h 224"/>
                  <a:gd name="T34" fmla="*/ 8 w 295"/>
                  <a:gd name="T35" fmla="*/ 192 h 224"/>
                  <a:gd name="T36" fmla="*/ 2 w 295"/>
                  <a:gd name="T37" fmla="*/ 176 h 224"/>
                  <a:gd name="T38" fmla="*/ 0 w 295"/>
                  <a:gd name="T39" fmla="*/ 159 h 224"/>
                  <a:gd name="T40" fmla="*/ 2 w 295"/>
                  <a:gd name="T41" fmla="*/ 144 h 224"/>
                  <a:gd name="T42" fmla="*/ 8 w 295"/>
                  <a:gd name="T43" fmla="*/ 128 h 224"/>
                  <a:gd name="T44" fmla="*/ 18 w 295"/>
                  <a:gd name="T45" fmla="*/ 116 h 224"/>
                  <a:gd name="T46" fmla="*/ 31 w 295"/>
                  <a:gd name="T47" fmla="*/ 105 h 224"/>
                  <a:gd name="T48" fmla="*/ 198 w 295"/>
                  <a:gd name="T49" fmla="*/ 10 h 224"/>
                  <a:gd name="T50" fmla="*/ 215 w 295"/>
                  <a:gd name="T51" fmla="*/ 2 h 224"/>
                  <a:gd name="T52" fmla="*/ 231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231" y="0"/>
                    </a:moveTo>
                    <a:lnTo>
                      <a:pt x="247" y="3"/>
                    </a:lnTo>
                    <a:lnTo>
                      <a:pt x="262" y="8"/>
                    </a:lnTo>
                    <a:lnTo>
                      <a:pt x="276" y="19"/>
                    </a:lnTo>
                    <a:lnTo>
                      <a:pt x="286" y="32"/>
                    </a:lnTo>
                    <a:lnTo>
                      <a:pt x="293" y="48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86" y="96"/>
                    </a:lnTo>
                    <a:lnTo>
                      <a:pt x="276" y="109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1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65">
                <a:extLst>
                  <a:ext uri="{FF2B5EF4-FFF2-40B4-BE49-F238E27FC236}">
                    <a16:creationId xmlns:a16="http://schemas.microsoft.com/office/drawing/2014/main" id="{9A04788F-56ED-4D78-91A8-2887A2F2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3079750"/>
                <a:ext cx="93663" cy="71438"/>
              </a:xfrm>
              <a:custGeom>
                <a:avLst/>
                <a:gdLst>
                  <a:gd name="T0" fmla="*/ 64 w 295"/>
                  <a:gd name="T1" fmla="*/ 0 h 224"/>
                  <a:gd name="T2" fmla="*/ 81 w 295"/>
                  <a:gd name="T3" fmla="*/ 2 h 224"/>
                  <a:gd name="T4" fmla="*/ 97 w 295"/>
                  <a:gd name="T5" fmla="*/ 10 h 224"/>
                  <a:gd name="T6" fmla="*/ 263 w 295"/>
                  <a:gd name="T7" fmla="*/ 105 h 224"/>
                  <a:gd name="T8" fmla="*/ 277 w 295"/>
                  <a:gd name="T9" fmla="*/ 116 h 224"/>
                  <a:gd name="T10" fmla="*/ 287 w 295"/>
                  <a:gd name="T11" fmla="*/ 128 h 224"/>
                  <a:gd name="T12" fmla="*/ 293 w 295"/>
                  <a:gd name="T13" fmla="*/ 144 h 224"/>
                  <a:gd name="T14" fmla="*/ 295 w 295"/>
                  <a:gd name="T15" fmla="*/ 159 h 224"/>
                  <a:gd name="T16" fmla="*/ 293 w 295"/>
                  <a:gd name="T17" fmla="*/ 176 h 224"/>
                  <a:gd name="T18" fmla="*/ 287 w 295"/>
                  <a:gd name="T19" fmla="*/ 192 h 224"/>
                  <a:gd name="T20" fmla="*/ 276 w 295"/>
                  <a:gd name="T21" fmla="*/ 205 h 224"/>
                  <a:gd name="T22" fmla="*/ 262 w 295"/>
                  <a:gd name="T23" fmla="*/ 216 h 224"/>
                  <a:gd name="T24" fmla="*/ 248 w 295"/>
                  <a:gd name="T25" fmla="*/ 221 h 224"/>
                  <a:gd name="T26" fmla="*/ 231 w 295"/>
                  <a:gd name="T27" fmla="*/ 224 h 224"/>
                  <a:gd name="T28" fmla="*/ 214 w 295"/>
                  <a:gd name="T29" fmla="*/ 221 h 224"/>
                  <a:gd name="T30" fmla="*/ 198 w 295"/>
                  <a:gd name="T31" fmla="*/ 215 h 224"/>
                  <a:gd name="T32" fmla="*/ 32 w 295"/>
                  <a:gd name="T33" fmla="*/ 120 h 224"/>
                  <a:gd name="T34" fmla="*/ 19 w 295"/>
                  <a:gd name="T35" fmla="*/ 109 h 224"/>
                  <a:gd name="T36" fmla="*/ 9 w 295"/>
                  <a:gd name="T37" fmla="*/ 96 h 224"/>
                  <a:gd name="T38" fmla="*/ 2 w 295"/>
                  <a:gd name="T39" fmla="*/ 80 h 224"/>
                  <a:gd name="T40" fmla="*/ 0 w 295"/>
                  <a:gd name="T41" fmla="*/ 65 h 224"/>
                  <a:gd name="T42" fmla="*/ 2 w 295"/>
                  <a:gd name="T43" fmla="*/ 48 h 224"/>
                  <a:gd name="T44" fmla="*/ 9 w 295"/>
                  <a:gd name="T45" fmla="*/ 32 h 224"/>
                  <a:gd name="T46" fmla="*/ 19 w 295"/>
                  <a:gd name="T47" fmla="*/ 19 h 224"/>
                  <a:gd name="T48" fmla="*/ 33 w 295"/>
                  <a:gd name="T49" fmla="*/ 8 h 224"/>
                  <a:gd name="T50" fmla="*/ 47 w 295"/>
                  <a:gd name="T51" fmla="*/ 3 h 224"/>
                  <a:gd name="T52" fmla="*/ 64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64" y="0"/>
                    </a:moveTo>
                    <a:lnTo>
                      <a:pt x="81" y="2"/>
                    </a:lnTo>
                    <a:lnTo>
                      <a:pt x="97" y="10"/>
                    </a:lnTo>
                    <a:lnTo>
                      <a:pt x="263" y="105"/>
                    </a:lnTo>
                    <a:lnTo>
                      <a:pt x="277" y="116"/>
                    </a:lnTo>
                    <a:lnTo>
                      <a:pt x="287" y="128"/>
                    </a:lnTo>
                    <a:lnTo>
                      <a:pt x="293" y="144"/>
                    </a:lnTo>
                    <a:lnTo>
                      <a:pt x="295" y="159"/>
                    </a:lnTo>
                    <a:lnTo>
                      <a:pt x="293" y="176"/>
                    </a:lnTo>
                    <a:lnTo>
                      <a:pt x="287" y="192"/>
                    </a:lnTo>
                    <a:lnTo>
                      <a:pt x="276" y="205"/>
                    </a:lnTo>
                    <a:lnTo>
                      <a:pt x="262" y="216"/>
                    </a:lnTo>
                    <a:lnTo>
                      <a:pt x="248" y="221"/>
                    </a:lnTo>
                    <a:lnTo>
                      <a:pt x="231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2" y="120"/>
                    </a:lnTo>
                    <a:lnTo>
                      <a:pt x="19" y="109"/>
                    </a:lnTo>
                    <a:lnTo>
                      <a:pt x="9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2"/>
                    </a:lnTo>
                    <a:lnTo>
                      <a:pt x="19" y="19"/>
                    </a:lnTo>
                    <a:lnTo>
                      <a:pt x="33" y="8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66">
                <a:extLst>
                  <a:ext uri="{FF2B5EF4-FFF2-40B4-BE49-F238E27FC236}">
                    <a16:creationId xmlns:a16="http://schemas.microsoft.com/office/drawing/2014/main" id="{BC98BED4-1FE7-4199-B724-2B2D98EC5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638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1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1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1 w 321"/>
                  <a:gd name="T33" fmla="*/ 118 h 128"/>
                  <a:gd name="T34" fmla="*/ 19 w 321"/>
                  <a:gd name="T35" fmla="*/ 109 h 128"/>
                  <a:gd name="T36" fmla="*/ 8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8 w 321"/>
                  <a:gd name="T45" fmla="*/ 32 h 128"/>
                  <a:gd name="T46" fmla="*/ 19 w 321"/>
                  <a:gd name="T47" fmla="*/ 18 h 128"/>
                  <a:gd name="T48" fmla="*/ 31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1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1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1" y="118"/>
                    </a:lnTo>
                    <a:lnTo>
                      <a:pt x="19" y="109"/>
                    </a:lnTo>
                    <a:lnTo>
                      <a:pt x="8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8"/>
                    </a:lnTo>
                    <a:lnTo>
                      <a:pt x="31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67">
                <a:extLst>
                  <a:ext uri="{FF2B5EF4-FFF2-40B4-BE49-F238E27FC236}">
                    <a16:creationId xmlns:a16="http://schemas.microsoft.com/office/drawing/2014/main" id="{4076B2EC-E2BD-4447-B984-5EC6D26B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2655888"/>
                <a:ext cx="93663" cy="69850"/>
              </a:xfrm>
              <a:custGeom>
                <a:avLst/>
                <a:gdLst>
                  <a:gd name="T0" fmla="*/ 231 w 295"/>
                  <a:gd name="T1" fmla="*/ 0 h 222"/>
                  <a:gd name="T2" fmla="*/ 248 w 295"/>
                  <a:gd name="T3" fmla="*/ 2 h 222"/>
                  <a:gd name="T4" fmla="*/ 262 w 295"/>
                  <a:gd name="T5" fmla="*/ 8 h 222"/>
                  <a:gd name="T6" fmla="*/ 276 w 295"/>
                  <a:gd name="T7" fmla="*/ 17 h 222"/>
                  <a:gd name="T8" fmla="*/ 287 w 295"/>
                  <a:gd name="T9" fmla="*/ 31 h 222"/>
                  <a:gd name="T10" fmla="*/ 293 w 295"/>
                  <a:gd name="T11" fmla="*/ 46 h 222"/>
                  <a:gd name="T12" fmla="*/ 295 w 295"/>
                  <a:gd name="T13" fmla="*/ 63 h 222"/>
                  <a:gd name="T14" fmla="*/ 293 w 295"/>
                  <a:gd name="T15" fmla="*/ 80 h 222"/>
                  <a:gd name="T16" fmla="*/ 287 w 295"/>
                  <a:gd name="T17" fmla="*/ 94 h 222"/>
                  <a:gd name="T18" fmla="*/ 277 w 295"/>
                  <a:gd name="T19" fmla="*/ 108 h 222"/>
                  <a:gd name="T20" fmla="*/ 263 w 295"/>
                  <a:gd name="T21" fmla="*/ 118 h 222"/>
                  <a:gd name="T22" fmla="*/ 97 w 295"/>
                  <a:gd name="T23" fmla="*/ 213 h 222"/>
                  <a:gd name="T24" fmla="*/ 81 w 295"/>
                  <a:gd name="T25" fmla="*/ 220 h 222"/>
                  <a:gd name="T26" fmla="*/ 64 w 295"/>
                  <a:gd name="T27" fmla="*/ 222 h 222"/>
                  <a:gd name="T28" fmla="*/ 48 w 295"/>
                  <a:gd name="T29" fmla="*/ 220 h 222"/>
                  <a:gd name="T30" fmla="*/ 33 w 295"/>
                  <a:gd name="T31" fmla="*/ 214 h 222"/>
                  <a:gd name="T32" fmla="*/ 19 w 295"/>
                  <a:gd name="T33" fmla="*/ 204 h 222"/>
                  <a:gd name="T34" fmla="*/ 9 w 295"/>
                  <a:gd name="T35" fmla="*/ 190 h 222"/>
                  <a:gd name="T36" fmla="*/ 2 w 295"/>
                  <a:gd name="T37" fmla="*/ 174 h 222"/>
                  <a:gd name="T38" fmla="*/ 0 w 295"/>
                  <a:gd name="T39" fmla="*/ 158 h 222"/>
                  <a:gd name="T40" fmla="*/ 2 w 295"/>
                  <a:gd name="T41" fmla="*/ 142 h 222"/>
                  <a:gd name="T42" fmla="*/ 9 w 295"/>
                  <a:gd name="T43" fmla="*/ 127 h 222"/>
                  <a:gd name="T44" fmla="*/ 19 w 295"/>
                  <a:gd name="T45" fmla="*/ 114 h 222"/>
                  <a:gd name="T46" fmla="*/ 32 w 295"/>
                  <a:gd name="T47" fmla="*/ 103 h 222"/>
                  <a:gd name="T48" fmla="*/ 198 w 295"/>
                  <a:gd name="T49" fmla="*/ 8 h 222"/>
                  <a:gd name="T50" fmla="*/ 215 w 295"/>
                  <a:gd name="T51" fmla="*/ 2 h 222"/>
                  <a:gd name="T52" fmla="*/ 231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231" y="0"/>
                    </a:moveTo>
                    <a:lnTo>
                      <a:pt x="248" y="2"/>
                    </a:lnTo>
                    <a:lnTo>
                      <a:pt x="262" y="8"/>
                    </a:lnTo>
                    <a:lnTo>
                      <a:pt x="276" y="17"/>
                    </a:lnTo>
                    <a:lnTo>
                      <a:pt x="287" y="31"/>
                    </a:lnTo>
                    <a:lnTo>
                      <a:pt x="293" y="46"/>
                    </a:lnTo>
                    <a:lnTo>
                      <a:pt x="295" y="63"/>
                    </a:lnTo>
                    <a:lnTo>
                      <a:pt x="293" y="80"/>
                    </a:lnTo>
                    <a:lnTo>
                      <a:pt x="287" y="94"/>
                    </a:lnTo>
                    <a:lnTo>
                      <a:pt x="277" y="108"/>
                    </a:lnTo>
                    <a:lnTo>
                      <a:pt x="263" y="118"/>
                    </a:lnTo>
                    <a:lnTo>
                      <a:pt x="97" y="213"/>
                    </a:lnTo>
                    <a:lnTo>
                      <a:pt x="81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3" y="214"/>
                    </a:lnTo>
                    <a:lnTo>
                      <a:pt x="19" y="204"/>
                    </a:lnTo>
                    <a:lnTo>
                      <a:pt x="9" y="190"/>
                    </a:lnTo>
                    <a:lnTo>
                      <a:pt x="2" y="174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9" y="127"/>
                    </a:lnTo>
                    <a:lnTo>
                      <a:pt x="19" y="114"/>
                    </a:lnTo>
                    <a:lnTo>
                      <a:pt x="32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68">
                <a:extLst>
                  <a:ext uri="{FF2B5EF4-FFF2-40B4-BE49-F238E27FC236}">
                    <a16:creationId xmlns:a16="http://schemas.microsoft.com/office/drawing/2014/main" id="{90A89848-BEA0-4B10-8B78-7AC9B6212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200" y="2487613"/>
                <a:ext cx="71438" cy="93663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6 w 224"/>
                  <a:gd name="T7" fmla="*/ 20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6 h 292"/>
                  <a:gd name="T18" fmla="*/ 120 w 224"/>
                  <a:gd name="T19" fmla="*/ 261 h 292"/>
                  <a:gd name="T20" fmla="*/ 109 w 224"/>
                  <a:gd name="T21" fmla="*/ 275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3 w 224"/>
                  <a:gd name="T31" fmla="*/ 284 h 292"/>
                  <a:gd name="T32" fmla="*/ 18 w 224"/>
                  <a:gd name="T33" fmla="*/ 274 h 292"/>
                  <a:gd name="T34" fmla="*/ 8 w 224"/>
                  <a:gd name="T35" fmla="*/ 261 h 292"/>
                  <a:gd name="T36" fmla="*/ 2 w 224"/>
                  <a:gd name="T37" fmla="*/ 246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8 h 292"/>
                  <a:gd name="T44" fmla="*/ 105 w 224"/>
                  <a:gd name="T45" fmla="*/ 32 h 292"/>
                  <a:gd name="T46" fmla="*/ 115 w 224"/>
                  <a:gd name="T47" fmla="*/ 19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6" y="20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6"/>
                    </a:lnTo>
                    <a:lnTo>
                      <a:pt x="120" y="261"/>
                    </a:lnTo>
                    <a:lnTo>
                      <a:pt x="109" y="275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3" y="284"/>
                    </a:lnTo>
                    <a:lnTo>
                      <a:pt x="18" y="274"/>
                    </a:lnTo>
                    <a:lnTo>
                      <a:pt x="8" y="261"/>
                    </a:lnTo>
                    <a:lnTo>
                      <a:pt x="2" y="246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8"/>
                    </a:lnTo>
                    <a:lnTo>
                      <a:pt x="105" y="32"/>
                    </a:lnTo>
                    <a:lnTo>
                      <a:pt x="115" y="19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69">
                <a:extLst>
                  <a:ext uri="{FF2B5EF4-FFF2-40B4-BE49-F238E27FC236}">
                    <a16:creationId xmlns:a16="http://schemas.microsoft.com/office/drawing/2014/main" id="{C3489DBE-A731-48CE-BCEB-2EC43E98E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2732088"/>
                <a:ext cx="96838" cy="315913"/>
              </a:xfrm>
              <a:custGeom>
                <a:avLst/>
                <a:gdLst>
                  <a:gd name="T0" fmla="*/ 154 w 308"/>
                  <a:gd name="T1" fmla="*/ 0 h 992"/>
                  <a:gd name="T2" fmla="*/ 185 w 308"/>
                  <a:gd name="T3" fmla="*/ 2 h 992"/>
                  <a:gd name="T4" fmla="*/ 213 w 308"/>
                  <a:gd name="T5" fmla="*/ 7 h 992"/>
                  <a:gd name="T6" fmla="*/ 238 w 308"/>
                  <a:gd name="T7" fmla="*/ 17 h 992"/>
                  <a:gd name="T8" fmla="*/ 259 w 308"/>
                  <a:gd name="T9" fmla="*/ 30 h 992"/>
                  <a:gd name="T10" fmla="*/ 277 w 308"/>
                  <a:gd name="T11" fmla="*/ 47 h 992"/>
                  <a:gd name="T12" fmla="*/ 290 w 308"/>
                  <a:gd name="T13" fmla="*/ 67 h 992"/>
                  <a:gd name="T14" fmla="*/ 301 w 308"/>
                  <a:gd name="T15" fmla="*/ 91 h 992"/>
                  <a:gd name="T16" fmla="*/ 306 w 308"/>
                  <a:gd name="T17" fmla="*/ 119 h 992"/>
                  <a:gd name="T18" fmla="*/ 308 w 308"/>
                  <a:gd name="T19" fmla="*/ 150 h 992"/>
                  <a:gd name="T20" fmla="*/ 308 w 308"/>
                  <a:gd name="T21" fmla="*/ 375 h 992"/>
                  <a:gd name="T22" fmla="*/ 307 w 308"/>
                  <a:gd name="T23" fmla="*/ 405 h 992"/>
                  <a:gd name="T24" fmla="*/ 304 w 308"/>
                  <a:gd name="T25" fmla="*/ 435 h 992"/>
                  <a:gd name="T26" fmla="*/ 301 w 308"/>
                  <a:gd name="T27" fmla="*/ 467 h 992"/>
                  <a:gd name="T28" fmla="*/ 240 w 308"/>
                  <a:gd name="T29" fmla="*/ 920 h 992"/>
                  <a:gd name="T30" fmla="*/ 236 w 308"/>
                  <a:gd name="T31" fmla="*/ 942 h 992"/>
                  <a:gd name="T32" fmla="*/ 228 w 308"/>
                  <a:gd name="T33" fmla="*/ 960 h 992"/>
                  <a:gd name="T34" fmla="*/ 219 w 308"/>
                  <a:gd name="T35" fmla="*/ 972 h 992"/>
                  <a:gd name="T36" fmla="*/ 206 w 308"/>
                  <a:gd name="T37" fmla="*/ 982 h 992"/>
                  <a:gd name="T38" fmla="*/ 192 w 308"/>
                  <a:gd name="T39" fmla="*/ 988 h 992"/>
                  <a:gd name="T40" fmla="*/ 174 w 308"/>
                  <a:gd name="T41" fmla="*/ 991 h 992"/>
                  <a:gd name="T42" fmla="*/ 154 w 308"/>
                  <a:gd name="T43" fmla="*/ 992 h 992"/>
                  <a:gd name="T44" fmla="*/ 134 w 308"/>
                  <a:gd name="T45" fmla="*/ 991 h 992"/>
                  <a:gd name="T46" fmla="*/ 116 w 308"/>
                  <a:gd name="T47" fmla="*/ 988 h 992"/>
                  <a:gd name="T48" fmla="*/ 102 w 308"/>
                  <a:gd name="T49" fmla="*/ 982 h 992"/>
                  <a:gd name="T50" fmla="*/ 89 w 308"/>
                  <a:gd name="T51" fmla="*/ 972 h 992"/>
                  <a:gd name="T52" fmla="*/ 79 w 308"/>
                  <a:gd name="T53" fmla="*/ 960 h 992"/>
                  <a:gd name="T54" fmla="*/ 72 w 308"/>
                  <a:gd name="T55" fmla="*/ 942 h 992"/>
                  <a:gd name="T56" fmla="*/ 68 w 308"/>
                  <a:gd name="T57" fmla="*/ 920 h 992"/>
                  <a:gd name="T58" fmla="*/ 7 w 308"/>
                  <a:gd name="T59" fmla="*/ 467 h 992"/>
                  <a:gd name="T60" fmla="*/ 4 w 308"/>
                  <a:gd name="T61" fmla="*/ 435 h 992"/>
                  <a:gd name="T62" fmla="*/ 1 w 308"/>
                  <a:gd name="T63" fmla="*/ 405 h 992"/>
                  <a:gd name="T64" fmla="*/ 0 w 308"/>
                  <a:gd name="T65" fmla="*/ 375 h 992"/>
                  <a:gd name="T66" fmla="*/ 0 w 308"/>
                  <a:gd name="T67" fmla="*/ 150 h 992"/>
                  <a:gd name="T68" fmla="*/ 2 w 308"/>
                  <a:gd name="T69" fmla="*/ 119 h 992"/>
                  <a:gd name="T70" fmla="*/ 7 w 308"/>
                  <a:gd name="T71" fmla="*/ 91 h 992"/>
                  <a:gd name="T72" fmla="*/ 18 w 308"/>
                  <a:gd name="T73" fmla="*/ 67 h 992"/>
                  <a:gd name="T74" fmla="*/ 31 w 308"/>
                  <a:gd name="T75" fmla="*/ 47 h 992"/>
                  <a:gd name="T76" fmla="*/ 49 w 308"/>
                  <a:gd name="T77" fmla="*/ 30 h 992"/>
                  <a:gd name="T78" fmla="*/ 70 w 308"/>
                  <a:gd name="T79" fmla="*/ 17 h 992"/>
                  <a:gd name="T80" fmla="*/ 95 w 308"/>
                  <a:gd name="T81" fmla="*/ 7 h 992"/>
                  <a:gd name="T82" fmla="*/ 122 w 308"/>
                  <a:gd name="T83" fmla="*/ 2 h 992"/>
                  <a:gd name="T84" fmla="*/ 154 w 308"/>
                  <a:gd name="T85" fmla="*/ 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2">
                    <a:moveTo>
                      <a:pt x="154" y="0"/>
                    </a:moveTo>
                    <a:lnTo>
                      <a:pt x="185" y="2"/>
                    </a:lnTo>
                    <a:lnTo>
                      <a:pt x="213" y="7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0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7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8" y="960"/>
                    </a:lnTo>
                    <a:lnTo>
                      <a:pt x="219" y="972"/>
                    </a:lnTo>
                    <a:lnTo>
                      <a:pt x="206" y="982"/>
                    </a:lnTo>
                    <a:lnTo>
                      <a:pt x="192" y="988"/>
                    </a:lnTo>
                    <a:lnTo>
                      <a:pt x="174" y="991"/>
                    </a:lnTo>
                    <a:lnTo>
                      <a:pt x="154" y="992"/>
                    </a:lnTo>
                    <a:lnTo>
                      <a:pt x="134" y="991"/>
                    </a:lnTo>
                    <a:lnTo>
                      <a:pt x="116" y="988"/>
                    </a:lnTo>
                    <a:lnTo>
                      <a:pt x="102" y="982"/>
                    </a:lnTo>
                    <a:lnTo>
                      <a:pt x="89" y="972"/>
                    </a:lnTo>
                    <a:lnTo>
                      <a:pt x="79" y="960"/>
                    </a:lnTo>
                    <a:lnTo>
                      <a:pt x="72" y="942"/>
                    </a:lnTo>
                    <a:lnTo>
                      <a:pt x="68" y="920"/>
                    </a:lnTo>
                    <a:lnTo>
                      <a:pt x="7" y="467"/>
                    </a:lnTo>
                    <a:lnTo>
                      <a:pt x="4" y="435"/>
                    </a:lnTo>
                    <a:lnTo>
                      <a:pt x="1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2" y="119"/>
                    </a:lnTo>
                    <a:lnTo>
                      <a:pt x="7" y="91"/>
                    </a:lnTo>
                    <a:lnTo>
                      <a:pt x="18" y="67"/>
                    </a:lnTo>
                    <a:lnTo>
                      <a:pt x="31" y="47"/>
                    </a:lnTo>
                    <a:lnTo>
                      <a:pt x="49" y="30"/>
                    </a:lnTo>
                    <a:lnTo>
                      <a:pt x="70" y="17"/>
                    </a:lnTo>
                    <a:lnTo>
                      <a:pt x="95" y="7"/>
                    </a:lnTo>
                    <a:lnTo>
                      <a:pt x="122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70">
                <a:extLst>
                  <a:ext uri="{FF2B5EF4-FFF2-40B4-BE49-F238E27FC236}">
                    <a16:creationId xmlns:a16="http://schemas.microsoft.com/office/drawing/2014/main" id="{BD7ECF73-891A-49AC-94C0-7A3CC735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013" y="3087688"/>
                <a:ext cx="103188" cy="101600"/>
              </a:xfrm>
              <a:custGeom>
                <a:avLst/>
                <a:gdLst>
                  <a:gd name="T0" fmla="*/ 161 w 321"/>
                  <a:gd name="T1" fmla="*/ 0 h 319"/>
                  <a:gd name="T2" fmla="*/ 193 w 321"/>
                  <a:gd name="T3" fmla="*/ 4 h 319"/>
                  <a:gd name="T4" fmla="*/ 223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9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9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2 h 319"/>
                  <a:gd name="T28" fmla="*/ 223 w 321"/>
                  <a:gd name="T29" fmla="*/ 306 h 319"/>
                  <a:gd name="T30" fmla="*/ 193 w 321"/>
                  <a:gd name="T31" fmla="*/ 316 h 319"/>
                  <a:gd name="T32" fmla="*/ 161 w 321"/>
                  <a:gd name="T33" fmla="*/ 319 h 319"/>
                  <a:gd name="T34" fmla="*/ 128 w 321"/>
                  <a:gd name="T35" fmla="*/ 316 h 319"/>
                  <a:gd name="T36" fmla="*/ 99 w 321"/>
                  <a:gd name="T37" fmla="*/ 306 h 319"/>
                  <a:gd name="T38" fmla="*/ 72 w 321"/>
                  <a:gd name="T39" fmla="*/ 292 h 319"/>
                  <a:gd name="T40" fmla="*/ 48 w 321"/>
                  <a:gd name="T41" fmla="*/ 272 h 319"/>
                  <a:gd name="T42" fmla="*/ 28 w 321"/>
                  <a:gd name="T43" fmla="*/ 249 h 319"/>
                  <a:gd name="T44" fmla="*/ 13 w 321"/>
                  <a:gd name="T45" fmla="*/ 222 h 319"/>
                  <a:gd name="T46" fmla="*/ 4 w 321"/>
                  <a:gd name="T47" fmla="*/ 192 h 319"/>
                  <a:gd name="T48" fmla="*/ 0 w 321"/>
                  <a:gd name="T49" fmla="*/ 159 h 319"/>
                  <a:gd name="T50" fmla="*/ 4 w 321"/>
                  <a:gd name="T51" fmla="*/ 128 h 319"/>
                  <a:gd name="T52" fmla="*/ 13 w 321"/>
                  <a:gd name="T53" fmla="*/ 98 h 319"/>
                  <a:gd name="T54" fmla="*/ 28 w 321"/>
                  <a:gd name="T55" fmla="*/ 71 h 319"/>
                  <a:gd name="T56" fmla="*/ 48 w 321"/>
                  <a:gd name="T57" fmla="*/ 47 h 319"/>
                  <a:gd name="T58" fmla="*/ 72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1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1" y="0"/>
                    </a:moveTo>
                    <a:lnTo>
                      <a:pt x="193" y="4"/>
                    </a:lnTo>
                    <a:lnTo>
                      <a:pt x="223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9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9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2"/>
                    </a:lnTo>
                    <a:lnTo>
                      <a:pt x="223" y="306"/>
                    </a:lnTo>
                    <a:lnTo>
                      <a:pt x="193" y="316"/>
                    </a:lnTo>
                    <a:lnTo>
                      <a:pt x="161" y="319"/>
                    </a:lnTo>
                    <a:lnTo>
                      <a:pt x="128" y="316"/>
                    </a:lnTo>
                    <a:lnTo>
                      <a:pt x="99" y="306"/>
                    </a:lnTo>
                    <a:lnTo>
                      <a:pt x="72" y="292"/>
                    </a:lnTo>
                    <a:lnTo>
                      <a:pt x="48" y="272"/>
                    </a:lnTo>
                    <a:lnTo>
                      <a:pt x="28" y="249"/>
                    </a:lnTo>
                    <a:lnTo>
                      <a:pt x="13" y="222"/>
                    </a:lnTo>
                    <a:lnTo>
                      <a:pt x="4" y="192"/>
                    </a:lnTo>
                    <a:lnTo>
                      <a:pt x="0" y="159"/>
                    </a:lnTo>
                    <a:lnTo>
                      <a:pt x="4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8" y="47"/>
                    </a:lnTo>
                    <a:lnTo>
                      <a:pt x="72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E9C615A-0089-4ECD-8D2E-610623160BB8}"/>
                </a:ext>
              </a:extLst>
            </p:cNvPr>
            <p:cNvSpPr/>
            <p:nvPr/>
          </p:nvSpPr>
          <p:spPr>
            <a:xfrm>
              <a:off x="2070286" y="5372422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01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E55CFE31-0121-4C1C-BEC4-37AA37B10967}"/>
                </a:ext>
              </a:extLst>
            </p:cNvPr>
            <p:cNvSpPr/>
            <p:nvPr/>
          </p:nvSpPr>
          <p:spPr>
            <a:xfrm>
              <a:off x="2070286" y="5698177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02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0F1B7644-5125-4160-A2AC-7C2728CCA8BE}"/>
                </a:ext>
              </a:extLst>
            </p:cNvPr>
            <p:cNvSpPr/>
            <p:nvPr/>
          </p:nvSpPr>
          <p:spPr>
            <a:xfrm>
              <a:off x="992560" y="5706324"/>
              <a:ext cx="8002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제품설명</a:t>
              </a:r>
              <a:endParaRPr lang="en-US" altLang="ko-KR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3F6D7C44-E31C-4FDF-9F2B-BB66524295AC}"/>
                </a:ext>
              </a:extLst>
            </p:cNvPr>
            <p:cNvSpPr/>
            <p:nvPr/>
          </p:nvSpPr>
          <p:spPr>
            <a:xfrm>
              <a:off x="2207951" y="5649421"/>
              <a:ext cx="68290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플레이어는 정해진 게임시간 내에 공을 잡아 골인 시키며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전면에 랜덤 점수에 정확이 일치하면 상품이 나옵니다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 (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각 색상 별로 공의 점수가 상이합니다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.)</a:t>
              </a: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918FCE3-091E-4C0D-AE4C-A00370A26B83}"/>
                </a:ext>
              </a:extLst>
            </p:cNvPr>
            <p:cNvSpPr/>
            <p:nvPr/>
          </p:nvSpPr>
          <p:spPr>
            <a:xfrm>
              <a:off x="1870075" y="5314568"/>
              <a:ext cx="0" cy="612000"/>
            </a:xfrm>
            <a:custGeom>
              <a:avLst/>
              <a:gdLst>
                <a:gd name="connsiteX0" fmla="*/ 0 w 0"/>
                <a:gd name="connsiteY0" fmla="*/ 0 h 990600"/>
                <a:gd name="connsiteX1" fmla="*/ 0 w 0"/>
                <a:gd name="connsiteY1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1" name="Picture 3" descr="C:\Users\com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24" y="2276872"/>
            <a:ext cx="351631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9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3-1.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설치사례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CD0D33-6C09-447E-B351-1F1E0020A1F0}"/>
              </a:ext>
            </a:extLst>
          </p:cNvPr>
          <p:cNvSpPr/>
          <p:nvPr/>
        </p:nvSpPr>
        <p:spPr>
          <a:xfrm>
            <a:off x="524669" y="1256555"/>
            <a:ext cx="885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해외 수출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게임센터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리조트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내 게임센터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CGV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영화관 내 게임센터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대형음식점 등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다양한 곳에 설치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운영중</a:t>
            </a:r>
            <a:endParaRPr lang="ko-KR" altLang="en-US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4EE225AE-82EC-449D-96D7-46A2A8681301}"/>
              </a:ext>
            </a:extLst>
          </p:cNvPr>
          <p:cNvGrpSpPr/>
          <p:nvPr/>
        </p:nvGrpSpPr>
        <p:grpSpPr>
          <a:xfrm>
            <a:off x="632520" y="1930595"/>
            <a:ext cx="8640960" cy="441309"/>
            <a:chOff x="276032" y="2423459"/>
            <a:chExt cx="6305937" cy="441309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BDC570B0-4F13-438D-9952-251B9193C23A}"/>
                </a:ext>
              </a:extLst>
            </p:cNvPr>
            <p:cNvGrpSpPr/>
            <p:nvPr/>
          </p:nvGrpSpPr>
          <p:grpSpPr>
            <a:xfrm>
              <a:off x="276032" y="2591263"/>
              <a:ext cx="6305937" cy="273505"/>
              <a:chOff x="444173" y="1685727"/>
              <a:chExt cx="8973323" cy="323214"/>
            </a:xfrm>
          </p:grpSpPr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9B540287-A432-4273-A30C-809473ADA20D}"/>
                  </a:ext>
                </a:extLst>
              </p:cNvPr>
              <p:cNvSpPr/>
              <p:nvPr/>
            </p:nvSpPr>
            <p:spPr>
              <a:xfrm>
                <a:off x="455348" y="1685727"/>
                <a:ext cx="8950973" cy="32321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65" name="자유형 214">
                <a:extLst>
                  <a:ext uri="{FF2B5EF4-FFF2-40B4-BE49-F238E27FC236}">
                    <a16:creationId xmlns:a16="http://schemas.microsoft.com/office/drawing/2014/main" id="{C2DD2901-D46F-49A1-B022-A779D3D882A3}"/>
                  </a:ext>
                </a:extLst>
              </p:cNvPr>
              <p:cNvSpPr/>
              <p:nvPr/>
            </p:nvSpPr>
            <p:spPr>
              <a:xfrm>
                <a:off x="444173" y="1685863"/>
                <a:ext cx="8973323" cy="0"/>
              </a:xfrm>
              <a:custGeom>
                <a:avLst/>
                <a:gdLst>
                  <a:gd name="connsiteX0" fmla="*/ 0 w 2762250"/>
                  <a:gd name="connsiteY0" fmla="*/ 0 h 0"/>
                  <a:gd name="connsiteX1" fmla="*/ 2762250 w 27622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0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sp>
          <p:nvSpPr>
            <p:cNvPr id="63" name="모서리가 둥근 직사각형 212">
              <a:extLst>
                <a:ext uri="{FF2B5EF4-FFF2-40B4-BE49-F238E27FC236}">
                  <a16:creationId xmlns:a16="http://schemas.microsoft.com/office/drawing/2014/main" id="{1016049B-8246-4224-8C92-3DCEF4AFF25F}"/>
                </a:ext>
              </a:extLst>
            </p:cNvPr>
            <p:cNvSpPr/>
            <p:nvPr/>
          </p:nvSpPr>
          <p:spPr>
            <a:xfrm>
              <a:off x="1989105" y="2423459"/>
              <a:ext cx="2910556" cy="325957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설치사례</a:t>
              </a:r>
              <a:endParaRPr lang="en-US" altLang="ko-KR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pic>
        <p:nvPicPr>
          <p:cNvPr id="3074" name="Picture 2" descr="C:\Users\com\Desktop\ㅠㅠㅠ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" y="2492896"/>
            <a:ext cx="3034519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\Desktop\ㅎㅇ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18" y="2492896"/>
            <a:ext cx="27368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m\Desktop\ㅠㄹ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86" y="2509626"/>
            <a:ext cx="2755734" cy="36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m\Desktop\ㅊ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19" y="4342328"/>
            <a:ext cx="2736850" cy="18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6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4.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제품소개 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– 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틱텍톡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(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블럭쌓기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 아케이드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)</a:t>
            </a:r>
            <a:endParaRPr lang="ko-KR" altLang="en-US" sz="2800" b="1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A20DEAE-C08D-462A-9E49-8512CDB0F488}"/>
              </a:ext>
            </a:extLst>
          </p:cNvPr>
          <p:cNvSpPr/>
          <p:nvPr/>
        </p:nvSpPr>
        <p:spPr>
          <a:xfrm>
            <a:off x="495454" y="1285296"/>
            <a:ext cx="6058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틱텍톡</a:t>
            </a:r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PRIZE ACADE GAME(</a:t>
            </a:r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출시예정</a:t>
            </a:r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333618E-0510-4D31-B545-2986AAFCD7FB}"/>
              </a:ext>
            </a:extLst>
          </p:cNvPr>
          <p:cNvSpPr/>
          <p:nvPr/>
        </p:nvSpPr>
        <p:spPr>
          <a:xfrm>
            <a:off x="560388" y="1091491"/>
            <a:ext cx="1813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1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3A3F46-B7B2-4B6A-AE96-D93C5AEB0666}"/>
              </a:ext>
            </a:extLst>
          </p:cNvPr>
          <p:cNvSpPr/>
          <p:nvPr/>
        </p:nvSpPr>
        <p:spPr>
          <a:xfrm>
            <a:off x="612200" y="1772920"/>
            <a:ext cx="4248000" cy="71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5743573" y="1814441"/>
            <a:ext cx="206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ko-KR" altLang="en-US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제품사이즈</a:t>
            </a:r>
            <a:r>
              <a:rPr lang="en-US" altLang="ko-KR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(DIMENSION)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45A3131-71E6-4EDB-80B7-C31ED5DAA755}"/>
              </a:ext>
            </a:extLst>
          </p:cNvPr>
          <p:cNvGrpSpPr/>
          <p:nvPr/>
        </p:nvGrpSpPr>
        <p:grpSpPr>
          <a:xfrm>
            <a:off x="781369" y="5290851"/>
            <a:ext cx="8343263" cy="946461"/>
            <a:chOff x="781369" y="5134556"/>
            <a:chExt cx="8343263" cy="94646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711F170B-5106-415B-A28E-ABD9C752FBAE}"/>
                </a:ext>
              </a:extLst>
            </p:cNvPr>
            <p:cNvSpPr/>
            <p:nvPr/>
          </p:nvSpPr>
          <p:spPr>
            <a:xfrm>
              <a:off x="781369" y="5134556"/>
              <a:ext cx="8343263" cy="946461"/>
            </a:xfrm>
            <a:prstGeom prst="roundRect">
              <a:avLst>
                <a:gd name="adj" fmla="val 69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F249B7A-381E-4488-9065-06EBFD60F65F}"/>
                </a:ext>
              </a:extLst>
            </p:cNvPr>
            <p:cNvSpPr/>
            <p:nvPr/>
          </p:nvSpPr>
          <p:spPr>
            <a:xfrm>
              <a:off x="2207951" y="5320022"/>
              <a:ext cx="6345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코인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또는 지폐를 투입 후 버튼을 누르면 전면에 블록이 좌우로 움직입니다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..</a:t>
              </a:r>
              <a:endPara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endParaRPr>
            </a:p>
          </p:txBody>
        </p:sp>
        <p:grpSp>
          <p:nvGrpSpPr>
            <p:cNvPr id="91" name="Group 39">
              <a:extLst>
                <a:ext uri="{FF2B5EF4-FFF2-40B4-BE49-F238E27FC236}">
                  <a16:creationId xmlns:a16="http://schemas.microsoft.com/office/drawing/2014/main" id="{E1D56BD4-EE24-4DE3-8F43-4E1F23467A93}"/>
                </a:ext>
              </a:extLst>
            </p:cNvPr>
            <p:cNvGrpSpPr/>
            <p:nvPr/>
          </p:nvGrpSpPr>
          <p:grpSpPr>
            <a:xfrm>
              <a:off x="1164550" y="5231654"/>
              <a:ext cx="426940" cy="468713"/>
              <a:chOff x="688975" y="2427288"/>
              <a:chExt cx="957263" cy="1050925"/>
            </a:xfrm>
            <a:solidFill>
              <a:schemeClr val="accent6"/>
            </a:solidFill>
          </p:grpSpPr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1A6A1C27-D1EA-40DF-996A-83CED6D9D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8" y="2589213"/>
                <a:ext cx="644525" cy="889000"/>
              </a:xfrm>
              <a:custGeom>
                <a:avLst/>
                <a:gdLst>
                  <a:gd name="T0" fmla="*/ 751 w 2030"/>
                  <a:gd name="T1" fmla="*/ 300 h 2803"/>
                  <a:gd name="T2" fmla="*/ 479 w 2030"/>
                  <a:gd name="T3" fmla="*/ 467 h 2803"/>
                  <a:gd name="T4" fmla="*/ 304 w 2030"/>
                  <a:gd name="T5" fmla="*/ 724 h 2803"/>
                  <a:gd name="T6" fmla="*/ 259 w 2030"/>
                  <a:gd name="T7" fmla="*/ 1035 h 2803"/>
                  <a:gd name="T8" fmla="*/ 313 w 2030"/>
                  <a:gd name="T9" fmla="*/ 1285 h 2803"/>
                  <a:gd name="T10" fmla="*/ 414 w 2030"/>
                  <a:gd name="T11" fmla="*/ 1473 h 2803"/>
                  <a:gd name="T12" fmla="*/ 530 w 2030"/>
                  <a:gd name="T13" fmla="*/ 1648 h 2803"/>
                  <a:gd name="T14" fmla="*/ 603 w 2030"/>
                  <a:gd name="T15" fmla="*/ 1845 h 2803"/>
                  <a:gd name="T16" fmla="*/ 647 w 2030"/>
                  <a:gd name="T17" fmla="*/ 1980 h 2803"/>
                  <a:gd name="T18" fmla="*/ 1346 w 2030"/>
                  <a:gd name="T19" fmla="*/ 2014 h 2803"/>
                  <a:gd name="T20" fmla="*/ 1422 w 2030"/>
                  <a:gd name="T21" fmla="*/ 1915 h 2803"/>
                  <a:gd name="T22" fmla="*/ 1461 w 2030"/>
                  <a:gd name="T23" fmla="*/ 1723 h 2803"/>
                  <a:gd name="T24" fmla="*/ 1571 w 2030"/>
                  <a:gd name="T25" fmla="*/ 1540 h 2803"/>
                  <a:gd name="T26" fmla="*/ 1679 w 2030"/>
                  <a:gd name="T27" fmla="*/ 1366 h 2803"/>
                  <a:gd name="T28" fmla="*/ 1757 w 2030"/>
                  <a:gd name="T29" fmla="*/ 1144 h 2803"/>
                  <a:gd name="T30" fmla="*/ 1762 w 2030"/>
                  <a:gd name="T31" fmla="*/ 846 h 2803"/>
                  <a:gd name="T32" fmla="*/ 1635 w 2030"/>
                  <a:gd name="T33" fmla="*/ 560 h 2803"/>
                  <a:gd name="T34" fmla="*/ 1398 w 2030"/>
                  <a:gd name="T35" fmla="*/ 353 h 2803"/>
                  <a:gd name="T36" fmla="*/ 1084 w 2030"/>
                  <a:gd name="T37" fmla="*/ 259 h 2803"/>
                  <a:gd name="T38" fmla="*/ 1258 w 2030"/>
                  <a:gd name="T39" fmla="*/ 30 h 2803"/>
                  <a:gd name="T40" fmla="*/ 1614 w 2030"/>
                  <a:gd name="T41" fmla="*/ 189 h 2803"/>
                  <a:gd name="T42" fmla="*/ 1878 w 2030"/>
                  <a:gd name="T43" fmla="*/ 462 h 2803"/>
                  <a:gd name="T44" fmla="*/ 2016 w 2030"/>
                  <a:gd name="T45" fmla="*/ 816 h 2803"/>
                  <a:gd name="T46" fmla="*/ 2014 w 2030"/>
                  <a:gd name="T47" fmla="*/ 1167 h 2803"/>
                  <a:gd name="T48" fmla="*/ 1936 w 2030"/>
                  <a:gd name="T49" fmla="*/ 1425 h 2803"/>
                  <a:gd name="T50" fmla="*/ 1827 w 2030"/>
                  <a:gd name="T51" fmla="*/ 1619 h 2803"/>
                  <a:gd name="T52" fmla="*/ 1715 w 2030"/>
                  <a:gd name="T53" fmla="*/ 1787 h 2803"/>
                  <a:gd name="T54" fmla="*/ 1678 w 2030"/>
                  <a:gd name="T55" fmla="*/ 1936 h 2803"/>
                  <a:gd name="T56" fmla="*/ 1573 w 2030"/>
                  <a:gd name="T57" fmla="*/ 2152 h 2803"/>
                  <a:gd name="T58" fmla="*/ 1488 w 2030"/>
                  <a:gd name="T59" fmla="*/ 2297 h 2803"/>
                  <a:gd name="T60" fmla="*/ 1481 w 2030"/>
                  <a:gd name="T61" fmla="*/ 2432 h 2803"/>
                  <a:gd name="T62" fmla="*/ 1477 w 2030"/>
                  <a:gd name="T63" fmla="*/ 2494 h 2803"/>
                  <a:gd name="T64" fmla="*/ 1447 w 2030"/>
                  <a:gd name="T65" fmla="*/ 2578 h 2803"/>
                  <a:gd name="T66" fmla="*/ 1341 w 2030"/>
                  <a:gd name="T67" fmla="*/ 2669 h 2803"/>
                  <a:gd name="T68" fmla="*/ 1185 w 2030"/>
                  <a:gd name="T69" fmla="*/ 2782 h 2803"/>
                  <a:gd name="T70" fmla="*/ 891 w 2030"/>
                  <a:gd name="T71" fmla="*/ 2800 h 2803"/>
                  <a:gd name="T72" fmla="*/ 762 w 2030"/>
                  <a:gd name="T73" fmla="*/ 2701 h 2803"/>
                  <a:gd name="T74" fmla="*/ 607 w 2030"/>
                  <a:gd name="T75" fmla="*/ 2609 h 2803"/>
                  <a:gd name="T76" fmla="*/ 556 w 2030"/>
                  <a:gd name="T77" fmla="*/ 2512 h 2803"/>
                  <a:gd name="T78" fmla="*/ 551 w 2030"/>
                  <a:gd name="T79" fmla="*/ 2468 h 2803"/>
                  <a:gd name="T80" fmla="*/ 545 w 2030"/>
                  <a:gd name="T81" fmla="*/ 2353 h 2803"/>
                  <a:gd name="T82" fmla="*/ 538 w 2030"/>
                  <a:gd name="T83" fmla="*/ 2224 h 2803"/>
                  <a:gd name="T84" fmla="*/ 376 w 2030"/>
                  <a:gd name="T85" fmla="*/ 2027 h 2803"/>
                  <a:gd name="T86" fmla="*/ 340 w 2030"/>
                  <a:gd name="T87" fmla="*/ 1841 h 2803"/>
                  <a:gd name="T88" fmla="*/ 247 w 2030"/>
                  <a:gd name="T89" fmla="*/ 1684 h 2803"/>
                  <a:gd name="T90" fmla="*/ 137 w 2030"/>
                  <a:gd name="T91" fmla="*/ 1510 h 2803"/>
                  <a:gd name="T92" fmla="*/ 41 w 2030"/>
                  <a:gd name="T93" fmla="*/ 1280 h 2803"/>
                  <a:gd name="T94" fmla="*/ 0 w 2030"/>
                  <a:gd name="T95" fmla="*/ 975 h 2803"/>
                  <a:gd name="T96" fmla="*/ 80 w 2030"/>
                  <a:gd name="T97" fmla="*/ 596 h 2803"/>
                  <a:gd name="T98" fmla="*/ 298 w 2030"/>
                  <a:gd name="T99" fmla="*/ 287 h 2803"/>
                  <a:gd name="T100" fmla="*/ 621 w 2030"/>
                  <a:gd name="T101" fmla="*/ 77 h 2803"/>
                  <a:gd name="T102" fmla="*/ 1015 w 2030"/>
                  <a:gd name="T103" fmla="*/ 0 h 2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0" h="2803">
                    <a:moveTo>
                      <a:pt x="1015" y="255"/>
                    </a:moveTo>
                    <a:lnTo>
                      <a:pt x="946" y="259"/>
                    </a:lnTo>
                    <a:lnTo>
                      <a:pt x="879" y="267"/>
                    </a:lnTo>
                    <a:lnTo>
                      <a:pt x="814" y="281"/>
                    </a:lnTo>
                    <a:lnTo>
                      <a:pt x="751" y="300"/>
                    </a:lnTo>
                    <a:lnTo>
                      <a:pt x="690" y="325"/>
                    </a:lnTo>
                    <a:lnTo>
                      <a:pt x="632" y="354"/>
                    </a:lnTo>
                    <a:lnTo>
                      <a:pt x="578" y="388"/>
                    </a:lnTo>
                    <a:lnTo>
                      <a:pt x="527" y="425"/>
                    </a:lnTo>
                    <a:lnTo>
                      <a:pt x="479" y="467"/>
                    </a:lnTo>
                    <a:lnTo>
                      <a:pt x="435" y="511"/>
                    </a:lnTo>
                    <a:lnTo>
                      <a:pt x="396" y="560"/>
                    </a:lnTo>
                    <a:lnTo>
                      <a:pt x="361" y="612"/>
                    </a:lnTo>
                    <a:lnTo>
                      <a:pt x="330" y="667"/>
                    </a:lnTo>
                    <a:lnTo>
                      <a:pt x="304" y="724"/>
                    </a:lnTo>
                    <a:lnTo>
                      <a:pt x="284" y="784"/>
                    </a:lnTo>
                    <a:lnTo>
                      <a:pt x="269" y="846"/>
                    </a:lnTo>
                    <a:lnTo>
                      <a:pt x="260" y="909"/>
                    </a:lnTo>
                    <a:lnTo>
                      <a:pt x="257" y="975"/>
                    </a:lnTo>
                    <a:lnTo>
                      <a:pt x="259" y="1035"/>
                    </a:lnTo>
                    <a:lnTo>
                      <a:pt x="264" y="1091"/>
                    </a:lnTo>
                    <a:lnTo>
                      <a:pt x="273" y="1144"/>
                    </a:lnTo>
                    <a:lnTo>
                      <a:pt x="284" y="1194"/>
                    </a:lnTo>
                    <a:lnTo>
                      <a:pt x="298" y="1241"/>
                    </a:lnTo>
                    <a:lnTo>
                      <a:pt x="313" y="1285"/>
                    </a:lnTo>
                    <a:lnTo>
                      <a:pt x="331" y="1327"/>
                    </a:lnTo>
                    <a:lnTo>
                      <a:pt x="351" y="1366"/>
                    </a:lnTo>
                    <a:lnTo>
                      <a:pt x="371" y="1404"/>
                    </a:lnTo>
                    <a:lnTo>
                      <a:pt x="393" y="1439"/>
                    </a:lnTo>
                    <a:lnTo>
                      <a:pt x="414" y="1473"/>
                    </a:lnTo>
                    <a:lnTo>
                      <a:pt x="437" y="1507"/>
                    </a:lnTo>
                    <a:lnTo>
                      <a:pt x="458" y="1539"/>
                    </a:lnTo>
                    <a:lnTo>
                      <a:pt x="483" y="1575"/>
                    </a:lnTo>
                    <a:lnTo>
                      <a:pt x="507" y="1612"/>
                    </a:lnTo>
                    <a:lnTo>
                      <a:pt x="530" y="1648"/>
                    </a:lnTo>
                    <a:lnTo>
                      <a:pt x="551" y="1685"/>
                    </a:lnTo>
                    <a:lnTo>
                      <a:pt x="569" y="1723"/>
                    </a:lnTo>
                    <a:lnTo>
                      <a:pt x="584" y="1762"/>
                    </a:lnTo>
                    <a:lnTo>
                      <a:pt x="595" y="1802"/>
                    </a:lnTo>
                    <a:lnTo>
                      <a:pt x="603" y="1845"/>
                    </a:lnTo>
                    <a:lnTo>
                      <a:pt x="605" y="1890"/>
                    </a:lnTo>
                    <a:lnTo>
                      <a:pt x="608" y="1915"/>
                    </a:lnTo>
                    <a:lnTo>
                      <a:pt x="618" y="1939"/>
                    </a:lnTo>
                    <a:lnTo>
                      <a:pt x="630" y="1960"/>
                    </a:lnTo>
                    <a:lnTo>
                      <a:pt x="647" y="1980"/>
                    </a:lnTo>
                    <a:lnTo>
                      <a:pt x="665" y="1998"/>
                    </a:lnTo>
                    <a:lnTo>
                      <a:pt x="684" y="2014"/>
                    </a:lnTo>
                    <a:lnTo>
                      <a:pt x="701" y="2027"/>
                    </a:lnTo>
                    <a:lnTo>
                      <a:pt x="1328" y="2027"/>
                    </a:lnTo>
                    <a:lnTo>
                      <a:pt x="1346" y="2014"/>
                    </a:lnTo>
                    <a:lnTo>
                      <a:pt x="1365" y="1998"/>
                    </a:lnTo>
                    <a:lnTo>
                      <a:pt x="1384" y="1980"/>
                    </a:lnTo>
                    <a:lnTo>
                      <a:pt x="1400" y="1960"/>
                    </a:lnTo>
                    <a:lnTo>
                      <a:pt x="1412" y="1939"/>
                    </a:lnTo>
                    <a:lnTo>
                      <a:pt x="1422" y="1915"/>
                    </a:lnTo>
                    <a:lnTo>
                      <a:pt x="1425" y="1890"/>
                    </a:lnTo>
                    <a:lnTo>
                      <a:pt x="1427" y="1845"/>
                    </a:lnTo>
                    <a:lnTo>
                      <a:pt x="1434" y="1802"/>
                    </a:lnTo>
                    <a:lnTo>
                      <a:pt x="1446" y="1762"/>
                    </a:lnTo>
                    <a:lnTo>
                      <a:pt x="1461" y="1723"/>
                    </a:lnTo>
                    <a:lnTo>
                      <a:pt x="1478" y="1686"/>
                    </a:lnTo>
                    <a:lnTo>
                      <a:pt x="1499" y="1648"/>
                    </a:lnTo>
                    <a:lnTo>
                      <a:pt x="1521" y="1612"/>
                    </a:lnTo>
                    <a:lnTo>
                      <a:pt x="1546" y="1576"/>
                    </a:lnTo>
                    <a:lnTo>
                      <a:pt x="1571" y="1540"/>
                    </a:lnTo>
                    <a:lnTo>
                      <a:pt x="1593" y="1508"/>
                    </a:lnTo>
                    <a:lnTo>
                      <a:pt x="1615" y="1474"/>
                    </a:lnTo>
                    <a:lnTo>
                      <a:pt x="1637" y="1440"/>
                    </a:lnTo>
                    <a:lnTo>
                      <a:pt x="1659" y="1404"/>
                    </a:lnTo>
                    <a:lnTo>
                      <a:pt x="1679" y="1366"/>
                    </a:lnTo>
                    <a:lnTo>
                      <a:pt x="1699" y="1327"/>
                    </a:lnTo>
                    <a:lnTo>
                      <a:pt x="1716" y="1285"/>
                    </a:lnTo>
                    <a:lnTo>
                      <a:pt x="1732" y="1241"/>
                    </a:lnTo>
                    <a:lnTo>
                      <a:pt x="1746" y="1194"/>
                    </a:lnTo>
                    <a:lnTo>
                      <a:pt x="1757" y="1144"/>
                    </a:lnTo>
                    <a:lnTo>
                      <a:pt x="1766" y="1091"/>
                    </a:lnTo>
                    <a:lnTo>
                      <a:pt x="1771" y="1035"/>
                    </a:lnTo>
                    <a:lnTo>
                      <a:pt x="1773" y="975"/>
                    </a:lnTo>
                    <a:lnTo>
                      <a:pt x="1770" y="909"/>
                    </a:lnTo>
                    <a:lnTo>
                      <a:pt x="1762" y="846"/>
                    </a:lnTo>
                    <a:lnTo>
                      <a:pt x="1746" y="783"/>
                    </a:lnTo>
                    <a:lnTo>
                      <a:pt x="1726" y="724"/>
                    </a:lnTo>
                    <a:lnTo>
                      <a:pt x="1701" y="667"/>
                    </a:lnTo>
                    <a:lnTo>
                      <a:pt x="1669" y="611"/>
                    </a:lnTo>
                    <a:lnTo>
                      <a:pt x="1635" y="560"/>
                    </a:lnTo>
                    <a:lnTo>
                      <a:pt x="1595" y="511"/>
                    </a:lnTo>
                    <a:lnTo>
                      <a:pt x="1551" y="467"/>
                    </a:lnTo>
                    <a:lnTo>
                      <a:pt x="1504" y="425"/>
                    </a:lnTo>
                    <a:lnTo>
                      <a:pt x="1452" y="387"/>
                    </a:lnTo>
                    <a:lnTo>
                      <a:pt x="1398" y="353"/>
                    </a:lnTo>
                    <a:lnTo>
                      <a:pt x="1340" y="325"/>
                    </a:lnTo>
                    <a:lnTo>
                      <a:pt x="1279" y="300"/>
                    </a:lnTo>
                    <a:lnTo>
                      <a:pt x="1216" y="281"/>
                    </a:lnTo>
                    <a:lnTo>
                      <a:pt x="1151" y="267"/>
                    </a:lnTo>
                    <a:lnTo>
                      <a:pt x="1084" y="259"/>
                    </a:lnTo>
                    <a:lnTo>
                      <a:pt x="1015" y="255"/>
                    </a:lnTo>
                    <a:close/>
                    <a:moveTo>
                      <a:pt x="1015" y="0"/>
                    </a:moveTo>
                    <a:lnTo>
                      <a:pt x="1098" y="4"/>
                    </a:lnTo>
                    <a:lnTo>
                      <a:pt x="1180" y="14"/>
                    </a:lnTo>
                    <a:lnTo>
                      <a:pt x="1258" y="30"/>
                    </a:lnTo>
                    <a:lnTo>
                      <a:pt x="1336" y="50"/>
                    </a:lnTo>
                    <a:lnTo>
                      <a:pt x="1409" y="77"/>
                    </a:lnTo>
                    <a:lnTo>
                      <a:pt x="1481" y="110"/>
                    </a:lnTo>
                    <a:lnTo>
                      <a:pt x="1549" y="147"/>
                    </a:lnTo>
                    <a:lnTo>
                      <a:pt x="1614" y="189"/>
                    </a:lnTo>
                    <a:lnTo>
                      <a:pt x="1675" y="236"/>
                    </a:lnTo>
                    <a:lnTo>
                      <a:pt x="1732" y="287"/>
                    </a:lnTo>
                    <a:lnTo>
                      <a:pt x="1785" y="341"/>
                    </a:lnTo>
                    <a:lnTo>
                      <a:pt x="1834" y="400"/>
                    </a:lnTo>
                    <a:lnTo>
                      <a:pt x="1878" y="462"/>
                    </a:lnTo>
                    <a:lnTo>
                      <a:pt x="1917" y="527"/>
                    </a:lnTo>
                    <a:lnTo>
                      <a:pt x="1950" y="596"/>
                    </a:lnTo>
                    <a:lnTo>
                      <a:pt x="1978" y="668"/>
                    </a:lnTo>
                    <a:lnTo>
                      <a:pt x="2001" y="740"/>
                    </a:lnTo>
                    <a:lnTo>
                      <a:pt x="2016" y="816"/>
                    </a:lnTo>
                    <a:lnTo>
                      <a:pt x="2027" y="895"/>
                    </a:lnTo>
                    <a:lnTo>
                      <a:pt x="2030" y="975"/>
                    </a:lnTo>
                    <a:lnTo>
                      <a:pt x="2028" y="1042"/>
                    </a:lnTo>
                    <a:lnTo>
                      <a:pt x="2023" y="1107"/>
                    </a:lnTo>
                    <a:lnTo>
                      <a:pt x="2014" y="1167"/>
                    </a:lnTo>
                    <a:lnTo>
                      <a:pt x="2003" y="1226"/>
                    </a:lnTo>
                    <a:lnTo>
                      <a:pt x="1989" y="1280"/>
                    </a:lnTo>
                    <a:lnTo>
                      <a:pt x="1973" y="1331"/>
                    </a:lnTo>
                    <a:lnTo>
                      <a:pt x="1955" y="1380"/>
                    </a:lnTo>
                    <a:lnTo>
                      <a:pt x="1936" y="1425"/>
                    </a:lnTo>
                    <a:lnTo>
                      <a:pt x="1915" y="1468"/>
                    </a:lnTo>
                    <a:lnTo>
                      <a:pt x="1894" y="1509"/>
                    </a:lnTo>
                    <a:lnTo>
                      <a:pt x="1871" y="1548"/>
                    </a:lnTo>
                    <a:lnTo>
                      <a:pt x="1849" y="1585"/>
                    </a:lnTo>
                    <a:lnTo>
                      <a:pt x="1827" y="1619"/>
                    </a:lnTo>
                    <a:lnTo>
                      <a:pt x="1805" y="1651"/>
                    </a:lnTo>
                    <a:lnTo>
                      <a:pt x="1783" y="1683"/>
                    </a:lnTo>
                    <a:lnTo>
                      <a:pt x="1757" y="1721"/>
                    </a:lnTo>
                    <a:lnTo>
                      <a:pt x="1734" y="1755"/>
                    </a:lnTo>
                    <a:lnTo>
                      <a:pt x="1715" y="1787"/>
                    </a:lnTo>
                    <a:lnTo>
                      <a:pt x="1701" y="1815"/>
                    </a:lnTo>
                    <a:lnTo>
                      <a:pt x="1690" y="1841"/>
                    </a:lnTo>
                    <a:lnTo>
                      <a:pt x="1683" y="1866"/>
                    </a:lnTo>
                    <a:lnTo>
                      <a:pt x="1681" y="1890"/>
                    </a:lnTo>
                    <a:lnTo>
                      <a:pt x="1678" y="1936"/>
                    </a:lnTo>
                    <a:lnTo>
                      <a:pt x="1668" y="1982"/>
                    </a:lnTo>
                    <a:lnTo>
                      <a:pt x="1654" y="2027"/>
                    </a:lnTo>
                    <a:lnTo>
                      <a:pt x="1632" y="2071"/>
                    </a:lnTo>
                    <a:lnTo>
                      <a:pt x="1605" y="2112"/>
                    </a:lnTo>
                    <a:lnTo>
                      <a:pt x="1573" y="2152"/>
                    </a:lnTo>
                    <a:lnTo>
                      <a:pt x="1535" y="2189"/>
                    </a:lnTo>
                    <a:lnTo>
                      <a:pt x="1492" y="2224"/>
                    </a:lnTo>
                    <a:lnTo>
                      <a:pt x="1491" y="2245"/>
                    </a:lnTo>
                    <a:lnTo>
                      <a:pt x="1490" y="2270"/>
                    </a:lnTo>
                    <a:lnTo>
                      <a:pt x="1488" y="2297"/>
                    </a:lnTo>
                    <a:lnTo>
                      <a:pt x="1487" y="2325"/>
                    </a:lnTo>
                    <a:lnTo>
                      <a:pt x="1485" y="2353"/>
                    </a:lnTo>
                    <a:lnTo>
                      <a:pt x="1484" y="2381"/>
                    </a:lnTo>
                    <a:lnTo>
                      <a:pt x="1482" y="2408"/>
                    </a:lnTo>
                    <a:lnTo>
                      <a:pt x="1481" y="2432"/>
                    </a:lnTo>
                    <a:lnTo>
                      <a:pt x="1479" y="2452"/>
                    </a:lnTo>
                    <a:lnTo>
                      <a:pt x="1478" y="2468"/>
                    </a:lnTo>
                    <a:lnTo>
                      <a:pt x="1478" y="2479"/>
                    </a:lnTo>
                    <a:lnTo>
                      <a:pt x="1477" y="2482"/>
                    </a:lnTo>
                    <a:lnTo>
                      <a:pt x="1477" y="2494"/>
                    </a:lnTo>
                    <a:lnTo>
                      <a:pt x="1475" y="2509"/>
                    </a:lnTo>
                    <a:lnTo>
                      <a:pt x="1471" y="2525"/>
                    </a:lnTo>
                    <a:lnTo>
                      <a:pt x="1466" y="2541"/>
                    </a:lnTo>
                    <a:lnTo>
                      <a:pt x="1457" y="2560"/>
                    </a:lnTo>
                    <a:lnTo>
                      <a:pt x="1447" y="2578"/>
                    </a:lnTo>
                    <a:lnTo>
                      <a:pt x="1433" y="2596"/>
                    </a:lnTo>
                    <a:lnTo>
                      <a:pt x="1417" y="2616"/>
                    </a:lnTo>
                    <a:lnTo>
                      <a:pt x="1396" y="2634"/>
                    </a:lnTo>
                    <a:lnTo>
                      <a:pt x="1370" y="2653"/>
                    </a:lnTo>
                    <a:lnTo>
                      <a:pt x="1341" y="2669"/>
                    </a:lnTo>
                    <a:lnTo>
                      <a:pt x="1308" y="2686"/>
                    </a:lnTo>
                    <a:lnTo>
                      <a:pt x="1268" y="2701"/>
                    </a:lnTo>
                    <a:lnTo>
                      <a:pt x="1245" y="2730"/>
                    </a:lnTo>
                    <a:lnTo>
                      <a:pt x="1216" y="2757"/>
                    </a:lnTo>
                    <a:lnTo>
                      <a:pt x="1185" y="2782"/>
                    </a:lnTo>
                    <a:lnTo>
                      <a:pt x="1163" y="2793"/>
                    </a:lnTo>
                    <a:lnTo>
                      <a:pt x="1139" y="2800"/>
                    </a:lnTo>
                    <a:lnTo>
                      <a:pt x="1114" y="2803"/>
                    </a:lnTo>
                    <a:lnTo>
                      <a:pt x="916" y="2803"/>
                    </a:lnTo>
                    <a:lnTo>
                      <a:pt x="891" y="2800"/>
                    </a:lnTo>
                    <a:lnTo>
                      <a:pt x="867" y="2793"/>
                    </a:lnTo>
                    <a:lnTo>
                      <a:pt x="845" y="2782"/>
                    </a:lnTo>
                    <a:lnTo>
                      <a:pt x="814" y="2757"/>
                    </a:lnTo>
                    <a:lnTo>
                      <a:pt x="785" y="2730"/>
                    </a:lnTo>
                    <a:lnTo>
                      <a:pt x="762" y="2701"/>
                    </a:lnTo>
                    <a:lnTo>
                      <a:pt x="720" y="2684"/>
                    </a:lnTo>
                    <a:lnTo>
                      <a:pt x="685" y="2667"/>
                    </a:lnTo>
                    <a:lnTo>
                      <a:pt x="653" y="2648"/>
                    </a:lnTo>
                    <a:lnTo>
                      <a:pt x="628" y="2629"/>
                    </a:lnTo>
                    <a:lnTo>
                      <a:pt x="607" y="2609"/>
                    </a:lnTo>
                    <a:lnTo>
                      <a:pt x="590" y="2588"/>
                    </a:lnTo>
                    <a:lnTo>
                      <a:pt x="578" y="2568"/>
                    </a:lnTo>
                    <a:lnTo>
                      <a:pt x="567" y="2549"/>
                    </a:lnTo>
                    <a:lnTo>
                      <a:pt x="561" y="2530"/>
                    </a:lnTo>
                    <a:lnTo>
                      <a:pt x="556" y="2512"/>
                    </a:lnTo>
                    <a:lnTo>
                      <a:pt x="554" y="2496"/>
                    </a:lnTo>
                    <a:lnTo>
                      <a:pt x="552" y="2482"/>
                    </a:lnTo>
                    <a:lnTo>
                      <a:pt x="552" y="2482"/>
                    </a:lnTo>
                    <a:lnTo>
                      <a:pt x="552" y="2479"/>
                    </a:lnTo>
                    <a:lnTo>
                      <a:pt x="551" y="2468"/>
                    </a:lnTo>
                    <a:lnTo>
                      <a:pt x="550" y="2452"/>
                    </a:lnTo>
                    <a:lnTo>
                      <a:pt x="549" y="2432"/>
                    </a:lnTo>
                    <a:lnTo>
                      <a:pt x="548" y="2408"/>
                    </a:lnTo>
                    <a:lnTo>
                      <a:pt x="546" y="2381"/>
                    </a:lnTo>
                    <a:lnTo>
                      <a:pt x="545" y="2353"/>
                    </a:lnTo>
                    <a:lnTo>
                      <a:pt x="543" y="2325"/>
                    </a:lnTo>
                    <a:lnTo>
                      <a:pt x="542" y="2297"/>
                    </a:lnTo>
                    <a:lnTo>
                      <a:pt x="540" y="2270"/>
                    </a:lnTo>
                    <a:lnTo>
                      <a:pt x="539" y="2245"/>
                    </a:lnTo>
                    <a:lnTo>
                      <a:pt x="538" y="2224"/>
                    </a:lnTo>
                    <a:lnTo>
                      <a:pt x="495" y="2189"/>
                    </a:lnTo>
                    <a:lnTo>
                      <a:pt x="457" y="2152"/>
                    </a:lnTo>
                    <a:lnTo>
                      <a:pt x="425" y="2112"/>
                    </a:lnTo>
                    <a:lnTo>
                      <a:pt x="398" y="2071"/>
                    </a:lnTo>
                    <a:lnTo>
                      <a:pt x="376" y="2027"/>
                    </a:lnTo>
                    <a:lnTo>
                      <a:pt x="362" y="1982"/>
                    </a:lnTo>
                    <a:lnTo>
                      <a:pt x="352" y="1936"/>
                    </a:lnTo>
                    <a:lnTo>
                      <a:pt x="349" y="1890"/>
                    </a:lnTo>
                    <a:lnTo>
                      <a:pt x="347" y="1866"/>
                    </a:lnTo>
                    <a:lnTo>
                      <a:pt x="340" y="1841"/>
                    </a:lnTo>
                    <a:lnTo>
                      <a:pt x="329" y="1815"/>
                    </a:lnTo>
                    <a:lnTo>
                      <a:pt x="314" y="1787"/>
                    </a:lnTo>
                    <a:lnTo>
                      <a:pt x="296" y="1755"/>
                    </a:lnTo>
                    <a:lnTo>
                      <a:pt x="274" y="1721"/>
                    </a:lnTo>
                    <a:lnTo>
                      <a:pt x="247" y="1684"/>
                    </a:lnTo>
                    <a:lnTo>
                      <a:pt x="226" y="1652"/>
                    </a:lnTo>
                    <a:lnTo>
                      <a:pt x="204" y="1619"/>
                    </a:lnTo>
                    <a:lnTo>
                      <a:pt x="181" y="1585"/>
                    </a:lnTo>
                    <a:lnTo>
                      <a:pt x="159" y="1548"/>
                    </a:lnTo>
                    <a:lnTo>
                      <a:pt x="137" y="1510"/>
                    </a:lnTo>
                    <a:lnTo>
                      <a:pt x="115" y="1468"/>
                    </a:lnTo>
                    <a:lnTo>
                      <a:pt x="94" y="1425"/>
                    </a:lnTo>
                    <a:lnTo>
                      <a:pt x="75" y="1380"/>
                    </a:lnTo>
                    <a:lnTo>
                      <a:pt x="56" y="1331"/>
                    </a:lnTo>
                    <a:lnTo>
                      <a:pt x="41" y="1280"/>
                    </a:lnTo>
                    <a:lnTo>
                      <a:pt x="27" y="1226"/>
                    </a:lnTo>
                    <a:lnTo>
                      <a:pt x="16" y="1167"/>
                    </a:lnTo>
                    <a:lnTo>
                      <a:pt x="7" y="1107"/>
                    </a:lnTo>
                    <a:lnTo>
                      <a:pt x="2" y="1042"/>
                    </a:lnTo>
                    <a:lnTo>
                      <a:pt x="0" y="975"/>
                    </a:lnTo>
                    <a:lnTo>
                      <a:pt x="3" y="895"/>
                    </a:lnTo>
                    <a:lnTo>
                      <a:pt x="13" y="816"/>
                    </a:lnTo>
                    <a:lnTo>
                      <a:pt x="29" y="740"/>
                    </a:lnTo>
                    <a:lnTo>
                      <a:pt x="52" y="668"/>
                    </a:lnTo>
                    <a:lnTo>
                      <a:pt x="80" y="596"/>
                    </a:lnTo>
                    <a:lnTo>
                      <a:pt x="113" y="527"/>
                    </a:lnTo>
                    <a:lnTo>
                      <a:pt x="152" y="462"/>
                    </a:lnTo>
                    <a:lnTo>
                      <a:pt x="196" y="400"/>
                    </a:lnTo>
                    <a:lnTo>
                      <a:pt x="245" y="341"/>
                    </a:lnTo>
                    <a:lnTo>
                      <a:pt x="298" y="287"/>
                    </a:lnTo>
                    <a:lnTo>
                      <a:pt x="355" y="236"/>
                    </a:lnTo>
                    <a:lnTo>
                      <a:pt x="416" y="189"/>
                    </a:lnTo>
                    <a:lnTo>
                      <a:pt x="481" y="147"/>
                    </a:lnTo>
                    <a:lnTo>
                      <a:pt x="549" y="110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2" y="30"/>
                    </a:lnTo>
                    <a:lnTo>
                      <a:pt x="850" y="14"/>
                    </a:lnTo>
                    <a:lnTo>
                      <a:pt x="932" y="4"/>
                    </a:lnTo>
                    <a:lnTo>
                      <a:pt x="10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60">
                <a:extLst>
                  <a:ext uri="{FF2B5EF4-FFF2-40B4-BE49-F238E27FC236}">
                    <a16:creationId xmlns:a16="http://schemas.microsoft.com/office/drawing/2014/main" id="{20A37EEA-5E33-47F0-9BFA-E5A78A77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763" y="2427288"/>
                <a:ext cx="39688" cy="101600"/>
              </a:xfrm>
              <a:custGeom>
                <a:avLst/>
                <a:gdLst>
                  <a:gd name="T0" fmla="*/ 64 w 128"/>
                  <a:gd name="T1" fmla="*/ 0 h 318"/>
                  <a:gd name="T2" fmla="*/ 64 w 128"/>
                  <a:gd name="T3" fmla="*/ 0 h 318"/>
                  <a:gd name="T4" fmla="*/ 81 w 128"/>
                  <a:gd name="T5" fmla="*/ 2 h 318"/>
                  <a:gd name="T6" fmla="*/ 96 w 128"/>
                  <a:gd name="T7" fmla="*/ 9 h 318"/>
                  <a:gd name="T8" fmla="*/ 109 w 128"/>
                  <a:gd name="T9" fmla="*/ 19 h 318"/>
                  <a:gd name="T10" fmla="*/ 120 w 128"/>
                  <a:gd name="T11" fmla="*/ 32 h 318"/>
                  <a:gd name="T12" fmla="*/ 126 w 128"/>
                  <a:gd name="T13" fmla="*/ 47 h 318"/>
                  <a:gd name="T14" fmla="*/ 128 w 128"/>
                  <a:gd name="T15" fmla="*/ 64 h 318"/>
                  <a:gd name="T16" fmla="*/ 128 w 128"/>
                  <a:gd name="T17" fmla="*/ 254 h 318"/>
                  <a:gd name="T18" fmla="*/ 126 w 128"/>
                  <a:gd name="T19" fmla="*/ 272 h 318"/>
                  <a:gd name="T20" fmla="*/ 120 w 128"/>
                  <a:gd name="T21" fmla="*/ 287 h 318"/>
                  <a:gd name="T22" fmla="*/ 109 w 128"/>
                  <a:gd name="T23" fmla="*/ 300 h 318"/>
                  <a:gd name="T24" fmla="*/ 96 w 128"/>
                  <a:gd name="T25" fmla="*/ 310 h 318"/>
                  <a:gd name="T26" fmla="*/ 81 w 128"/>
                  <a:gd name="T27" fmla="*/ 316 h 318"/>
                  <a:gd name="T28" fmla="*/ 64 w 128"/>
                  <a:gd name="T29" fmla="*/ 318 h 318"/>
                  <a:gd name="T30" fmla="*/ 47 w 128"/>
                  <a:gd name="T31" fmla="*/ 316 h 318"/>
                  <a:gd name="T32" fmla="*/ 31 w 128"/>
                  <a:gd name="T33" fmla="*/ 310 h 318"/>
                  <a:gd name="T34" fmla="*/ 19 w 128"/>
                  <a:gd name="T35" fmla="*/ 300 h 318"/>
                  <a:gd name="T36" fmla="*/ 8 w 128"/>
                  <a:gd name="T37" fmla="*/ 287 h 318"/>
                  <a:gd name="T38" fmla="*/ 2 w 128"/>
                  <a:gd name="T39" fmla="*/ 272 h 318"/>
                  <a:gd name="T40" fmla="*/ 0 w 128"/>
                  <a:gd name="T41" fmla="*/ 254 h 318"/>
                  <a:gd name="T42" fmla="*/ 0 w 128"/>
                  <a:gd name="T43" fmla="*/ 64 h 318"/>
                  <a:gd name="T44" fmla="*/ 2 w 128"/>
                  <a:gd name="T45" fmla="*/ 47 h 318"/>
                  <a:gd name="T46" fmla="*/ 8 w 128"/>
                  <a:gd name="T47" fmla="*/ 32 h 318"/>
                  <a:gd name="T48" fmla="*/ 19 w 128"/>
                  <a:gd name="T49" fmla="*/ 19 h 318"/>
                  <a:gd name="T50" fmla="*/ 31 w 128"/>
                  <a:gd name="T51" fmla="*/ 9 h 318"/>
                  <a:gd name="T52" fmla="*/ 47 w 128"/>
                  <a:gd name="T53" fmla="*/ 2 h 318"/>
                  <a:gd name="T54" fmla="*/ 64 w 128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" h="318">
                    <a:moveTo>
                      <a:pt x="64" y="0"/>
                    </a:moveTo>
                    <a:lnTo>
                      <a:pt x="64" y="0"/>
                    </a:lnTo>
                    <a:lnTo>
                      <a:pt x="81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20" y="32"/>
                    </a:lnTo>
                    <a:lnTo>
                      <a:pt x="126" y="47"/>
                    </a:lnTo>
                    <a:lnTo>
                      <a:pt x="128" y="64"/>
                    </a:lnTo>
                    <a:lnTo>
                      <a:pt x="128" y="254"/>
                    </a:lnTo>
                    <a:lnTo>
                      <a:pt x="126" y="272"/>
                    </a:lnTo>
                    <a:lnTo>
                      <a:pt x="120" y="287"/>
                    </a:lnTo>
                    <a:lnTo>
                      <a:pt x="109" y="300"/>
                    </a:lnTo>
                    <a:lnTo>
                      <a:pt x="96" y="310"/>
                    </a:lnTo>
                    <a:lnTo>
                      <a:pt x="81" y="316"/>
                    </a:lnTo>
                    <a:lnTo>
                      <a:pt x="64" y="318"/>
                    </a:lnTo>
                    <a:lnTo>
                      <a:pt x="47" y="316"/>
                    </a:lnTo>
                    <a:lnTo>
                      <a:pt x="31" y="310"/>
                    </a:lnTo>
                    <a:lnTo>
                      <a:pt x="19" y="300"/>
                    </a:lnTo>
                    <a:lnTo>
                      <a:pt x="8" y="287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61">
                <a:extLst>
                  <a:ext uri="{FF2B5EF4-FFF2-40B4-BE49-F238E27FC236}">
                    <a16:creationId xmlns:a16="http://schemas.microsoft.com/office/drawing/2014/main" id="{34760998-70DD-40D9-B030-EC220278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2487613"/>
                <a:ext cx="71438" cy="93663"/>
              </a:xfrm>
              <a:custGeom>
                <a:avLst/>
                <a:gdLst>
                  <a:gd name="T0" fmla="*/ 64 w 225"/>
                  <a:gd name="T1" fmla="*/ 0 h 293"/>
                  <a:gd name="T2" fmla="*/ 81 w 225"/>
                  <a:gd name="T3" fmla="*/ 2 h 293"/>
                  <a:gd name="T4" fmla="*/ 96 w 225"/>
                  <a:gd name="T5" fmla="*/ 8 h 293"/>
                  <a:gd name="T6" fmla="*/ 110 w 225"/>
                  <a:gd name="T7" fmla="*/ 19 h 293"/>
                  <a:gd name="T8" fmla="*/ 120 w 225"/>
                  <a:gd name="T9" fmla="*/ 32 h 293"/>
                  <a:gd name="T10" fmla="*/ 216 w 225"/>
                  <a:gd name="T11" fmla="*/ 198 h 293"/>
                  <a:gd name="T12" fmla="*/ 223 w 225"/>
                  <a:gd name="T13" fmla="*/ 213 h 293"/>
                  <a:gd name="T14" fmla="*/ 225 w 225"/>
                  <a:gd name="T15" fmla="*/ 230 h 293"/>
                  <a:gd name="T16" fmla="*/ 223 w 225"/>
                  <a:gd name="T17" fmla="*/ 246 h 293"/>
                  <a:gd name="T18" fmla="*/ 216 w 225"/>
                  <a:gd name="T19" fmla="*/ 261 h 293"/>
                  <a:gd name="T20" fmla="*/ 207 w 225"/>
                  <a:gd name="T21" fmla="*/ 275 h 293"/>
                  <a:gd name="T22" fmla="*/ 193 w 225"/>
                  <a:gd name="T23" fmla="*/ 285 h 293"/>
                  <a:gd name="T24" fmla="*/ 178 w 225"/>
                  <a:gd name="T25" fmla="*/ 291 h 293"/>
                  <a:gd name="T26" fmla="*/ 161 w 225"/>
                  <a:gd name="T27" fmla="*/ 293 h 293"/>
                  <a:gd name="T28" fmla="*/ 144 w 225"/>
                  <a:gd name="T29" fmla="*/ 291 h 293"/>
                  <a:gd name="T30" fmla="*/ 129 w 225"/>
                  <a:gd name="T31" fmla="*/ 285 h 293"/>
                  <a:gd name="T32" fmla="*/ 116 w 225"/>
                  <a:gd name="T33" fmla="*/ 275 h 293"/>
                  <a:gd name="T34" fmla="*/ 105 w 225"/>
                  <a:gd name="T35" fmla="*/ 261 h 293"/>
                  <a:gd name="T36" fmla="*/ 9 w 225"/>
                  <a:gd name="T37" fmla="*/ 96 h 293"/>
                  <a:gd name="T38" fmla="*/ 3 w 225"/>
                  <a:gd name="T39" fmla="*/ 80 h 293"/>
                  <a:gd name="T40" fmla="*/ 0 w 225"/>
                  <a:gd name="T41" fmla="*/ 63 h 293"/>
                  <a:gd name="T42" fmla="*/ 3 w 225"/>
                  <a:gd name="T43" fmla="*/ 48 h 293"/>
                  <a:gd name="T44" fmla="*/ 9 w 225"/>
                  <a:gd name="T45" fmla="*/ 32 h 293"/>
                  <a:gd name="T46" fmla="*/ 19 w 225"/>
                  <a:gd name="T47" fmla="*/ 20 h 293"/>
                  <a:gd name="T48" fmla="*/ 32 w 225"/>
                  <a:gd name="T49" fmla="*/ 9 h 293"/>
                  <a:gd name="T50" fmla="*/ 49 w 225"/>
                  <a:gd name="T51" fmla="*/ 2 h 293"/>
                  <a:gd name="T52" fmla="*/ 64 w 225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93">
                    <a:moveTo>
                      <a:pt x="64" y="0"/>
                    </a:moveTo>
                    <a:lnTo>
                      <a:pt x="81" y="2"/>
                    </a:lnTo>
                    <a:lnTo>
                      <a:pt x="96" y="8"/>
                    </a:lnTo>
                    <a:lnTo>
                      <a:pt x="110" y="19"/>
                    </a:lnTo>
                    <a:lnTo>
                      <a:pt x="120" y="32"/>
                    </a:lnTo>
                    <a:lnTo>
                      <a:pt x="216" y="198"/>
                    </a:lnTo>
                    <a:lnTo>
                      <a:pt x="223" y="213"/>
                    </a:lnTo>
                    <a:lnTo>
                      <a:pt x="225" y="230"/>
                    </a:lnTo>
                    <a:lnTo>
                      <a:pt x="223" y="246"/>
                    </a:lnTo>
                    <a:lnTo>
                      <a:pt x="216" y="261"/>
                    </a:lnTo>
                    <a:lnTo>
                      <a:pt x="207" y="275"/>
                    </a:lnTo>
                    <a:lnTo>
                      <a:pt x="193" y="285"/>
                    </a:lnTo>
                    <a:lnTo>
                      <a:pt x="178" y="291"/>
                    </a:lnTo>
                    <a:lnTo>
                      <a:pt x="161" y="293"/>
                    </a:lnTo>
                    <a:lnTo>
                      <a:pt x="144" y="291"/>
                    </a:lnTo>
                    <a:lnTo>
                      <a:pt x="129" y="285"/>
                    </a:lnTo>
                    <a:lnTo>
                      <a:pt x="116" y="275"/>
                    </a:lnTo>
                    <a:lnTo>
                      <a:pt x="105" y="261"/>
                    </a:lnTo>
                    <a:lnTo>
                      <a:pt x="9" y="96"/>
                    </a:lnTo>
                    <a:lnTo>
                      <a:pt x="3" y="80"/>
                    </a:lnTo>
                    <a:lnTo>
                      <a:pt x="0" y="63"/>
                    </a:lnTo>
                    <a:lnTo>
                      <a:pt x="3" y="48"/>
                    </a:lnTo>
                    <a:lnTo>
                      <a:pt x="9" y="32"/>
                    </a:lnTo>
                    <a:lnTo>
                      <a:pt x="19" y="20"/>
                    </a:lnTo>
                    <a:lnTo>
                      <a:pt x="32" y="9"/>
                    </a:lnTo>
                    <a:lnTo>
                      <a:pt x="49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62">
                <a:extLst>
                  <a:ext uri="{FF2B5EF4-FFF2-40B4-BE49-F238E27FC236}">
                    <a16:creationId xmlns:a16="http://schemas.microsoft.com/office/drawing/2014/main" id="{F97EF696-EABA-4590-9382-A651C9D2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2655888"/>
                <a:ext cx="93663" cy="69850"/>
              </a:xfrm>
              <a:custGeom>
                <a:avLst/>
                <a:gdLst>
                  <a:gd name="T0" fmla="*/ 64 w 295"/>
                  <a:gd name="T1" fmla="*/ 0 h 222"/>
                  <a:gd name="T2" fmla="*/ 80 w 295"/>
                  <a:gd name="T3" fmla="*/ 2 h 222"/>
                  <a:gd name="T4" fmla="*/ 96 w 295"/>
                  <a:gd name="T5" fmla="*/ 8 h 222"/>
                  <a:gd name="T6" fmla="*/ 263 w 295"/>
                  <a:gd name="T7" fmla="*/ 103 h 222"/>
                  <a:gd name="T8" fmla="*/ 277 w 295"/>
                  <a:gd name="T9" fmla="*/ 114 h 222"/>
                  <a:gd name="T10" fmla="*/ 286 w 295"/>
                  <a:gd name="T11" fmla="*/ 127 h 222"/>
                  <a:gd name="T12" fmla="*/ 293 w 295"/>
                  <a:gd name="T13" fmla="*/ 142 h 222"/>
                  <a:gd name="T14" fmla="*/ 295 w 295"/>
                  <a:gd name="T15" fmla="*/ 158 h 222"/>
                  <a:gd name="T16" fmla="*/ 293 w 295"/>
                  <a:gd name="T17" fmla="*/ 174 h 222"/>
                  <a:gd name="T18" fmla="*/ 286 w 295"/>
                  <a:gd name="T19" fmla="*/ 190 h 222"/>
                  <a:gd name="T20" fmla="*/ 276 w 295"/>
                  <a:gd name="T21" fmla="*/ 204 h 222"/>
                  <a:gd name="T22" fmla="*/ 262 w 295"/>
                  <a:gd name="T23" fmla="*/ 214 h 222"/>
                  <a:gd name="T24" fmla="*/ 246 w 295"/>
                  <a:gd name="T25" fmla="*/ 220 h 222"/>
                  <a:gd name="T26" fmla="*/ 231 w 295"/>
                  <a:gd name="T27" fmla="*/ 222 h 222"/>
                  <a:gd name="T28" fmla="*/ 214 w 295"/>
                  <a:gd name="T29" fmla="*/ 220 h 222"/>
                  <a:gd name="T30" fmla="*/ 198 w 295"/>
                  <a:gd name="T31" fmla="*/ 213 h 222"/>
                  <a:gd name="T32" fmla="*/ 31 w 295"/>
                  <a:gd name="T33" fmla="*/ 118 h 222"/>
                  <a:gd name="T34" fmla="*/ 18 w 295"/>
                  <a:gd name="T35" fmla="*/ 108 h 222"/>
                  <a:gd name="T36" fmla="*/ 8 w 295"/>
                  <a:gd name="T37" fmla="*/ 94 h 222"/>
                  <a:gd name="T38" fmla="*/ 2 w 295"/>
                  <a:gd name="T39" fmla="*/ 80 h 222"/>
                  <a:gd name="T40" fmla="*/ 0 w 295"/>
                  <a:gd name="T41" fmla="*/ 63 h 222"/>
                  <a:gd name="T42" fmla="*/ 2 w 295"/>
                  <a:gd name="T43" fmla="*/ 46 h 222"/>
                  <a:gd name="T44" fmla="*/ 8 w 295"/>
                  <a:gd name="T45" fmla="*/ 31 h 222"/>
                  <a:gd name="T46" fmla="*/ 19 w 295"/>
                  <a:gd name="T47" fmla="*/ 17 h 222"/>
                  <a:gd name="T48" fmla="*/ 32 w 295"/>
                  <a:gd name="T49" fmla="*/ 8 h 222"/>
                  <a:gd name="T50" fmla="*/ 47 w 295"/>
                  <a:gd name="T51" fmla="*/ 2 h 222"/>
                  <a:gd name="T52" fmla="*/ 64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64" y="0"/>
                    </a:moveTo>
                    <a:lnTo>
                      <a:pt x="80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7" y="114"/>
                    </a:lnTo>
                    <a:lnTo>
                      <a:pt x="286" y="127"/>
                    </a:lnTo>
                    <a:lnTo>
                      <a:pt x="293" y="142"/>
                    </a:lnTo>
                    <a:lnTo>
                      <a:pt x="295" y="158"/>
                    </a:lnTo>
                    <a:lnTo>
                      <a:pt x="293" y="174"/>
                    </a:lnTo>
                    <a:lnTo>
                      <a:pt x="286" y="190"/>
                    </a:lnTo>
                    <a:lnTo>
                      <a:pt x="276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1" y="222"/>
                    </a:lnTo>
                    <a:lnTo>
                      <a:pt x="214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4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63">
                <a:extLst>
                  <a:ext uri="{FF2B5EF4-FFF2-40B4-BE49-F238E27FC236}">
                    <a16:creationId xmlns:a16="http://schemas.microsoft.com/office/drawing/2014/main" id="{EAC92697-8D21-4167-9003-E6834313F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2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2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8 h 128"/>
                  <a:gd name="T34" fmla="*/ 19 w 321"/>
                  <a:gd name="T35" fmla="*/ 109 h 128"/>
                  <a:gd name="T36" fmla="*/ 9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9 w 321"/>
                  <a:gd name="T45" fmla="*/ 32 h 128"/>
                  <a:gd name="T46" fmla="*/ 19 w 321"/>
                  <a:gd name="T47" fmla="*/ 18 h 128"/>
                  <a:gd name="T48" fmla="*/ 32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2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2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8"/>
                    </a:lnTo>
                    <a:lnTo>
                      <a:pt x="19" y="109"/>
                    </a:lnTo>
                    <a:lnTo>
                      <a:pt x="9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9" y="18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64">
                <a:extLst>
                  <a:ext uri="{FF2B5EF4-FFF2-40B4-BE49-F238E27FC236}">
                    <a16:creationId xmlns:a16="http://schemas.microsoft.com/office/drawing/2014/main" id="{E192BD82-B5B7-4C21-8441-6D051965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3079750"/>
                <a:ext cx="93663" cy="71438"/>
              </a:xfrm>
              <a:custGeom>
                <a:avLst/>
                <a:gdLst>
                  <a:gd name="T0" fmla="*/ 231 w 295"/>
                  <a:gd name="T1" fmla="*/ 0 h 224"/>
                  <a:gd name="T2" fmla="*/ 247 w 295"/>
                  <a:gd name="T3" fmla="*/ 3 h 224"/>
                  <a:gd name="T4" fmla="*/ 262 w 295"/>
                  <a:gd name="T5" fmla="*/ 8 h 224"/>
                  <a:gd name="T6" fmla="*/ 276 w 295"/>
                  <a:gd name="T7" fmla="*/ 19 h 224"/>
                  <a:gd name="T8" fmla="*/ 286 w 295"/>
                  <a:gd name="T9" fmla="*/ 32 h 224"/>
                  <a:gd name="T10" fmla="*/ 293 w 295"/>
                  <a:gd name="T11" fmla="*/ 48 h 224"/>
                  <a:gd name="T12" fmla="*/ 295 w 295"/>
                  <a:gd name="T13" fmla="*/ 65 h 224"/>
                  <a:gd name="T14" fmla="*/ 293 w 295"/>
                  <a:gd name="T15" fmla="*/ 80 h 224"/>
                  <a:gd name="T16" fmla="*/ 286 w 295"/>
                  <a:gd name="T17" fmla="*/ 96 h 224"/>
                  <a:gd name="T18" fmla="*/ 276 w 295"/>
                  <a:gd name="T19" fmla="*/ 109 h 224"/>
                  <a:gd name="T20" fmla="*/ 263 w 295"/>
                  <a:gd name="T21" fmla="*/ 120 h 224"/>
                  <a:gd name="T22" fmla="*/ 96 w 295"/>
                  <a:gd name="T23" fmla="*/ 215 h 224"/>
                  <a:gd name="T24" fmla="*/ 81 w 295"/>
                  <a:gd name="T25" fmla="*/ 221 h 224"/>
                  <a:gd name="T26" fmla="*/ 64 w 295"/>
                  <a:gd name="T27" fmla="*/ 224 h 224"/>
                  <a:gd name="T28" fmla="*/ 47 w 295"/>
                  <a:gd name="T29" fmla="*/ 221 h 224"/>
                  <a:gd name="T30" fmla="*/ 32 w 295"/>
                  <a:gd name="T31" fmla="*/ 216 h 224"/>
                  <a:gd name="T32" fmla="*/ 19 w 295"/>
                  <a:gd name="T33" fmla="*/ 205 h 224"/>
                  <a:gd name="T34" fmla="*/ 8 w 295"/>
                  <a:gd name="T35" fmla="*/ 192 h 224"/>
                  <a:gd name="T36" fmla="*/ 2 w 295"/>
                  <a:gd name="T37" fmla="*/ 176 h 224"/>
                  <a:gd name="T38" fmla="*/ 0 w 295"/>
                  <a:gd name="T39" fmla="*/ 159 h 224"/>
                  <a:gd name="T40" fmla="*/ 2 w 295"/>
                  <a:gd name="T41" fmla="*/ 144 h 224"/>
                  <a:gd name="T42" fmla="*/ 8 w 295"/>
                  <a:gd name="T43" fmla="*/ 128 h 224"/>
                  <a:gd name="T44" fmla="*/ 18 w 295"/>
                  <a:gd name="T45" fmla="*/ 116 h 224"/>
                  <a:gd name="T46" fmla="*/ 31 w 295"/>
                  <a:gd name="T47" fmla="*/ 105 h 224"/>
                  <a:gd name="T48" fmla="*/ 198 w 295"/>
                  <a:gd name="T49" fmla="*/ 10 h 224"/>
                  <a:gd name="T50" fmla="*/ 215 w 295"/>
                  <a:gd name="T51" fmla="*/ 2 h 224"/>
                  <a:gd name="T52" fmla="*/ 231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231" y="0"/>
                    </a:moveTo>
                    <a:lnTo>
                      <a:pt x="247" y="3"/>
                    </a:lnTo>
                    <a:lnTo>
                      <a:pt x="262" y="8"/>
                    </a:lnTo>
                    <a:lnTo>
                      <a:pt x="276" y="19"/>
                    </a:lnTo>
                    <a:lnTo>
                      <a:pt x="286" y="32"/>
                    </a:lnTo>
                    <a:lnTo>
                      <a:pt x="293" y="48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86" y="96"/>
                    </a:lnTo>
                    <a:lnTo>
                      <a:pt x="276" y="109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1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65">
                <a:extLst>
                  <a:ext uri="{FF2B5EF4-FFF2-40B4-BE49-F238E27FC236}">
                    <a16:creationId xmlns:a16="http://schemas.microsoft.com/office/drawing/2014/main" id="{9A04788F-56ED-4D78-91A8-2887A2F2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3079750"/>
                <a:ext cx="93663" cy="71438"/>
              </a:xfrm>
              <a:custGeom>
                <a:avLst/>
                <a:gdLst>
                  <a:gd name="T0" fmla="*/ 64 w 295"/>
                  <a:gd name="T1" fmla="*/ 0 h 224"/>
                  <a:gd name="T2" fmla="*/ 81 w 295"/>
                  <a:gd name="T3" fmla="*/ 2 h 224"/>
                  <a:gd name="T4" fmla="*/ 97 w 295"/>
                  <a:gd name="T5" fmla="*/ 10 h 224"/>
                  <a:gd name="T6" fmla="*/ 263 w 295"/>
                  <a:gd name="T7" fmla="*/ 105 h 224"/>
                  <a:gd name="T8" fmla="*/ 277 w 295"/>
                  <a:gd name="T9" fmla="*/ 116 h 224"/>
                  <a:gd name="T10" fmla="*/ 287 w 295"/>
                  <a:gd name="T11" fmla="*/ 128 h 224"/>
                  <a:gd name="T12" fmla="*/ 293 w 295"/>
                  <a:gd name="T13" fmla="*/ 144 h 224"/>
                  <a:gd name="T14" fmla="*/ 295 w 295"/>
                  <a:gd name="T15" fmla="*/ 159 h 224"/>
                  <a:gd name="T16" fmla="*/ 293 w 295"/>
                  <a:gd name="T17" fmla="*/ 176 h 224"/>
                  <a:gd name="T18" fmla="*/ 287 w 295"/>
                  <a:gd name="T19" fmla="*/ 192 h 224"/>
                  <a:gd name="T20" fmla="*/ 276 w 295"/>
                  <a:gd name="T21" fmla="*/ 205 h 224"/>
                  <a:gd name="T22" fmla="*/ 262 w 295"/>
                  <a:gd name="T23" fmla="*/ 216 h 224"/>
                  <a:gd name="T24" fmla="*/ 248 w 295"/>
                  <a:gd name="T25" fmla="*/ 221 h 224"/>
                  <a:gd name="T26" fmla="*/ 231 w 295"/>
                  <a:gd name="T27" fmla="*/ 224 h 224"/>
                  <a:gd name="T28" fmla="*/ 214 w 295"/>
                  <a:gd name="T29" fmla="*/ 221 h 224"/>
                  <a:gd name="T30" fmla="*/ 198 w 295"/>
                  <a:gd name="T31" fmla="*/ 215 h 224"/>
                  <a:gd name="T32" fmla="*/ 32 w 295"/>
                  <a:gd name="T33" fmla="*/ 120 h 224"/>
                  <a:gd name="T34" fmla="*/ 19 w 295"/>
                  <a:gd name="T35" fmla="*/ 109 h 224"/>
                  <a:gd name="T36" fmla="*/ 9 w 295"/>
                  <a:gd name="T37" fmla="*/ 96 h 224"/>
                  <a:gd name="T38" fmla="*/ 2 w 295"/>
                  <a:gd name="T39" fmla="*/ 80 h 224"/>
                  <a:gd name="T40" fmla="*/ 0 w 295"/>
                  <a:gd name="T41" fmla="*/ 65 h 224"/>
                  <a:gd name="T42" fmla="*/ 2 w 295"/>
                  <a:gd name="T43" fmla="*/ 48 h 224"/>
                  <a:gd name="T44" fmla="*/ 9 w 295"/>
                  <a:gd name="T45" fmla="*/ 32 h 224"/>
                  <a:gd name="T46" fmla="*/ 19 w 295"/>
                  <a:gd name="T47" fmla="*/ 19 h 224"/>
                  <a:gd name="T48" fmla="*/ 33 w 295"/>
                  <a:gd name="T49" fmla="*/ 8 h 224"/>
                  <a:gd name="T50" fmla="*/ 47 w 295"/>
                  <a:gd name="T51" fmla="*/ 3 h 224"/>
                  <a:gd name="T52" fmla="*/ 64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64" y="0"/>
                    </a:moveTo>
                    <a:lnTo>
                      <a:pt x="81" y="2"/>
                    </a:lnTo>
                    <a:lnTo>
                      <a:pt x="97" y="10"/>
                    </a:lnTo>
                    <a:lnTo>
                      <a:pt x="263" y="105"/>
                    </a:lnTo>
                    <a:lnTo>
                      <a:pt x="277" y="116"/>
                    </a:lnTo>
                    <a:lnTo>
                      <a:pt x="287" y="128"/>
                    </a:lnTo>
                    <a:lnTo>
                      <a:pt x="293" y="144"/>
                    </a:lnTo>
                    <a:lnTo>
                      <a:pt x="295" y="159"/>
                    </a:lnTo>
                    <a:lnTo>
                      <a:pt x="293" y="176"/>
                    </a:lnTo>
                    <a:lnTo>
                      <a:pt x="287" y="192"/>
                    </a:lnTo>
                    <a:lnTo>
                      <a:pt x="276" y="205"/>
                    </a:lnTo>
                    <a:lnTo>
                      <a:pt x="262" y="216"/>
                    </a:lnTo>
                    <a:lnTo>
                      <a:pt x="248" y="221"/>
                    </a:lnTo>
                    <a:lnTo>
                      <a:pt x="231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2" y="120"/>
                    </a:lnTo>
                    <a:lnTo>
                      <a:pt x="19" y="109"/>
                    </a:lnTo>
                    <a:lnTo>
                      <a:pt x="9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2"/>
                    </a:lnTo>
                    <a:lnTo>
                      <a:pt x="19" y="19"/>
                    </a:lnTo>
                    <a:lnTo>
                      <a:pt x="33" y="8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66">
                <a:extLst>
                  <a:ext uri="{FF2B5EF4-FFF2-40B4-BE49-F238E27FC236}">
                    <a16:creationId xmlns:a16="http://schemas.microsoft.com/office/drawing/2014/main" id="{BC98BED4-1FE7-4199-B724-2B2D98EC5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638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1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1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1 w 321"/>
                  <a:gd name="T33" fmla="*/ 118 h 128"/>
                  <a:gd name="T34" fmla="*/ 19 w 321"/>
                  <a:gd name="T35" fmla="*/ 109 h 128"/>
                  <a:gd name="T36" fmla="*/ 8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8 w 321"/>
                  <a:gd name="T45" fmla="*/ 32 h 128"/>
                  <a:gd name="T46" fmla="*/ 19 w 321"/>
                  <a:gd name="T47" fmla="*/ 18 h 128"/>
                  <a:gd name="T48" fmla="*/ 31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1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1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1" y="118"/>
                    </a:lnTo>
                    <a:lnTo>
                      <a:pt x="19" y="109"/>
                    </a:lnTo>
                    <a:lnTo>
                      <a:pt x="8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8"/>
                    </a:lnTo>
                    <a:lnTo>
                      <a:pt x="31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67">
                <a:extLst>
                  <a:ext uri="{FF2B5EF4-FFF2-40B4-BE49-F238E27FC236}">
                    <a16:creationId xmlns:a16="http://schemas.microsoft.com/office/drawing/2014/main" id="{4076B2EC-E2BD-4447-B984-5EC6D26B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2655888"/>
                <a:ext cx="93663" cy="69850"/>
              </a:xfrm>
              <a:custGeom>
                <a:avLst/>
                <a:gdLst>
                  <a:gd name="T0" fmla="*/ 231 w 295"/>
                  <a:gd name="T1" fmla="*/ 0 h 222"/>
                  <a:gd name="T2" fmla="*/ 248 w 295"/>
                  <a:gd name="T3" fmla="*/ 2 h 222"/>
                  <a:gd name="T4" fmla="*/ 262 w 295"/>
                  <a:gd name="T5" fmla="*/ 8 h 222"/>
                  <a:gd name="T6" fmla="*/ 276 w 295"/>
                  <a:gd name="T7" fmla="*/ 17 h 222"/>
                  <a:gd name="T8" fmla="*/ 287 w 295"/>
                  <a:gd name="T9" fmla="*/ 31 h 222"/>
                  <a:gd name="T10" fmla="*/ 293 w 295"/>
                  <a:gd name="T11" fmla="*/ 46 h 222"/>
                  <a:gd name="T12" fmla="*/ 295 w 295"/>
                  <a:gd name="T13" fmla="*/ 63 h 222"/>
                  <a:gd name="T14" fmla="*/ 293 w 295"/>
                  <a:gd name="T15" fmla="*/ 80 h 222"/>
                  <a:gd name="T16" fmla="*/ 287 w 295"/>
                  <a:gd name="T17" fmla="*/ 94 h 222"/>
                  <a:gd name="T18" fmla="*/ 277 w 295"/>
                  <a:gd name="T19" fmla="*/ 108 h 222"/>
                  <a:gd name="T20" fmla="*/ 263 w 295"/>
                  <a:gd name="T21" fmla="*/ 118 h 222"/>
                  <a:gd name="T22" fmla="*/ 97 w 295"/>
                  <a:gd name="T23" fmla="*/ 213 h 222"/>
                  <a:gd name="T24" fmla="*/ 81 w 295"/>
                  <a:gd name="T25" fmla="*/ 220 h 222"/>
                  <a:gd name="T26" fmla="*/ 64 w 295"/>
                  <a:gd name="T27" fmla="*/ 222 h 222"/>
                  <a:gd name="T28" fmla="*/ 48 w 295"/>
                  <a:gd name="T29" fmla="*/ 220 h 222"/>
                  <a:gd name="T30" fmla="*/ 33 w 295"/>
                  <a:gd name="T31" fmla="*/ 214 h 222"/>
                  <a:gd name="T32" fmla="*/ 19 w 295"/>
                  <a:gd name="T33" fmla="*/ 204 h 222"/>
                  <a:gd name="T34" fmla="*/ 9 w 295"/>
                  <a:gd name="T35" fmla="*/ 190 h 222"/>
                  <a:gd name="T36" fmla="*/ 2 w 295"/>
                  <a:gd name="T37" fmla="*/ 174 h 222"/>
                  <a:gd name="T38" fmla="*/ 0 w 295"/>
                  <a:gd name="T39" fmla="*/ 158 h 222"/>
                  <a:gd name="T40" fmla="*/ 2 w 295"/>
                  <a:gd name="T41" fmla="*/ 142 h 222"/>
                  <a:gd name="T42" fmla="*/ 9 w 295"/>
                  <a:gd name="T43" fmla="*/ 127 h 222"/>
                  <a:gd name="T44" fmla="*/ 19 w 295"/>
                  <a:gd name="T45" fmla="*/ 114 h 222"/>
                  <a:gd name="T46" fmla="*/ 32 w 295"/>
                  <a:gd name="T47" fmla="*/ 103 h 222"/>
                  <a:gd name="T48" fmla="*/ 198 w 295"/>
                  <a:gd name="T49" fmla="*/ 8 h 222"/>
                  <a:gd name="T50" fmla="*/ 215 w 295"/>
                  <a:gd name="T51" fmla="*/ 2 h 222"/>
                  <a:gd name="T52" fmla="*/ 231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231" y="0"/>
                    </a:moveTo>
                    <a:lnTo>
                      <a:pt x="248" y="2"/>
                    </a:lnTo>
                    <a:lnTo>
                      <a:pt x="262" y="8"/>
                    </a:lnTo>
                    <a:lnTo>
                      <a:pt x="276" y="17"/>
                    </a:lnTo>
                    <a:lnTo>
                      <a:pt x="287" y="31"/>
                    </a:lnTo>
                    <a:lnTo>
                      <a:pt x="293" y="46"/>
                    </a:lnTo>
                    <a:lnTo>
                      <a:pt x="295" y="63"/>
                    </a:lnTo>
                    <a:lnTo>
                      <a:pt x="293" y="80"/>
                    </a:lnTo>
                    <a:lnTo>
                      <a:pt x="287" y="94"/>
                    </a:lnTo>
                    <a:lnTo>
                      <a:pt x="277" y="108"/>
                    </a:lnTo>
                    <a:lnTo>
                      <a:pt x="263" y="118"/>
                    </a:lnTo>
                    <a:lnTo>
                      <a:pt x="97" y="213"/>
                    </a:lnTo>
                    <a:lnTo>
                      <a:pt x="81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3" y="214"/>
                    </a:lnTo>
                    <a:lnTo>
                      <a:pt x="19" y="204"/>
                    </a:lnTo>
                    <a:lnTo>
                      <a:pt x="9" y="190"/>
                    </a:lnTo>
                    <a:lnTo>
                      <a:pt x="2" y="174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9" y="127"/>
                    </a:lnTo>
                    <a:lnTo>
                      <a:pt x="19" y="114"/>
                    </a:lnTo>
                    <a:lnTo>
                      <a:pt x="32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68">
                <a:extLst>
                  <a:ext uri="{FF2B5EF4-FFF2-40B4-BE49-F238E27FC236}">
                    <a16:creationId xmlns:a16="http://schemas.microsoft.com/office/drawing/2014/main" id="{90A89848-BEA0-4B10-8B78-7AC9B6212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200" y="2487613"/>
                <a:ext cx="71438" cy="93663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6 w 224"/>
                  <a:gd name="T7" fmla="*/ 20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6 h 292"/>
                  <a:gd name="T18" fmla="*/ 120 w 224"/>
                  <a:gd name="T19" fmla="*/ 261 h 292"/>
                  <a:gd name="T20" fmla="*/ 109 w 224"/>
                  <a:gd name="T21" fmla="*/ 275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3 w 224"/>
                  <a:gd name="T31" fmla="*/ 284 h 292"/>
                  <a:gd name="T32" fmla="*/ 18 w 224"/>
                  <a:gd name="T33" fmla="*/ 274 h 292"/>
                  <a:gd name="T34" fmla="*/ 8 w 224"/>
                  <a:gd name="T35" fmla="*/ 261 h 292"/>
                  <a:gd name="T36" fmla="*/ 2 w 224"/>
                  <a:gd name="T37" fmla="*/ 246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8 h 292"/>
                  <a:gd name="T44" fmla="*/ 105 w 224"/>
                  <a:gd name="T45" fmla="*/ 32 h 292"/>
                  <a:gd name="T46" fmla="*/ 115 w 224"/>
                  <a:gd name="T47" fmla="*/ 19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6" y="20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6"/>
                    </a:lnTo>
                    <a:lnTo>
                      <a:pt x="120" y="261"/>
                    </a:lnTo>
                    <a:lnTo>
                      <a:pt x="109" y="275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3" y="284"/>
                    </a:lnTo>
                    <a:lnTo>
                      <a:pt x="18" y="274"/>
                    </a:lnTo>
                    <a:lnTo>
                      <a:pt x="8" y="261"/>
                    </a:lnTo>
                    <a:lnTo>
                      <a:pt x="2" y="246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8"/>
                    </a:lnTo>
                    <a:lnTo>
                      <a:pt x="105" y="32"/>
                    </a:lnTo>
                    <a:lnTo>
                      <a:pt x="115" y="19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69">
                <a:extLst>
                  <a:ext uri="{FF2B5EF4-FFF2-40B4-BE49-F238E27FC236}">
                    <a16:creationId xmlns:a16="http://schemas.microsoft.com/office/drawing/2014/main" id="{C3489DBE-A731-48CE-BCEB-2EC43E98E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2732088"/>
                <a:ext cx="96838" cy="315913"/>
              </a:xfrm>
              <a:custGeom>
                <a:avLst/>
                <a:gdLst>
                  <a:gd name="T0" fmla="*/ 154 w 308"/>
                  <a:gd name="T1" fmla="*/ 0 h 992"/>
                  <a:gd name="T2" fmla="*/ 185 w 308"/>
                  <a:gd name="T3" fmla="*/ 2 h 992"/>
                  <a:gd name="T4" fmla="*/ 213 w 308"/>
                  <a:gd name="T5" fmla="*/ 7 h 992"/>
                  <a:gd name="T6" fmla="*/ 238 w 308"/>
                  <a:gd name="T7" fmla="*/ 17 h 992"/>
                  <a:gd name="T8" fmla="*/ 259 w 308"/>
                  <a:gd name="T9" fmla="*/ 30 h 992"/>
                  <a:gd name="T10" fmla="*/ 277 w 308"/>
                  <a:gd name="T11" fmla="*/ 47 h 992"/>
                  <a:gd name="T12" fmla="*/ 290 w 308"/>
                  <a:gd name="T13" fmla="*/ 67 h 992"/>
                  <a:gd name="T14" fmla="*/ 301 w 308"/>
                  <a:gd name="T15" fmla="*/ 91 h 992"/>
                  <a:gd name="T16" fmla="*/ 306 w 308"/>
                  <a:gd name="T17" fmla="*/ 119 h 992"/>
                  <a:gd name="T18" fmla="*/ 308 w 308"/>
                  <a:gd name="T19" fmla="*/ 150 h 992"/>
                  <a:gd name="T20" fmla="*/ 308 w 308"/>
                  <a:gd name="T21" fmla="*/ 375 h 992"/>
                  <a:gd name="T22" fmla="*/ 307 w 308"/>
                  <a:gd name="T23" fmla="*/ 405 h 992"/>
                  <a:gd name="T24" fmla="*/ 304 w 308"/>
                  <a:gd name="T25" fmla="*/ 435 h 992"/>
                  <a:gd name="T26" fmla="*/ 301 w 308"/>
                  <a:gd name="T27" fmla="*/ 467 h 992"/>
                  <a:gd name="T28" fmla="*/ 240 w 308"/>
                  <a:gd name="T29" fmla="*/ 920 h 992"/>
                  <a:gd name="T30" fmla="*/ 236 w 308"/>
                  <a:gd name="T31" fmla="*/ 942 h 992"/>
                  <a:gd name="T32" fmla="*/ 228 w 308"/>
                  <a:gd name="T33" fmla="*/ 960 h 992"/>
                  <a:gd name="T34" fmla="*/ 219 w 308"/>
                  <a:gd name="T35" fmla="*/ 972 h 992"/>
                  <a:gd name="T36" fmla="*/ 206 w 308"/>
                  <a:gd name="T37" fmla="*/ 982 h 992"/>
                  <a:gd name="T38" fmla="*/ 192 w 308"/>
                  <a:gd name="T39" fmla="*/ 988 h 992"/>
                  <a:gd name="T40" fmla="*/ 174 w 308"/>
                  <a:gd name="T41" fmla="*/ 991 h 992"/>
                  <a:gd name="T42" fmla="*/ 154 w 308"/>
                  <a:gd name="T43" fmla="*/ 992 h 992"/>
                  <a:gd name="T44" fmla="*/ 134 w 308"/>
                  <a:gd name="T45" fmla="*/ 991 h 992"/>
                  <a:gd name="T46" fmla="*/ 116 w 308"/>
                  <a:gd name="T47" fmla="*/ 988 h 992"/>
                  <a:gd name="T48" fmla="*/ 102 w 308"/>
                  <a:gd name="T49" fmla="*/ 982 h 992"/>
                  <a:gd name="T50" fmla="*/ 89 w 308"/>
                  <a:gd name="T51" fmla="*/ 972 h 992"/>
                  <a:gd name="T52" fmla="*/ 79 w 308"/>
                  <a:gd name="T53" fmla="*/ 960 h 992"/>
                  <a:gd name="T54" fmla="*/ 72 w 308"/>
                  <a:gd name="T55" fmla="*/ 942 h 992"/>
                  <a:gd name="T56" fmla="*/ 68 w 308"/>
                  <a:gd name="T57" fmla="*/ 920 h 992"/>
                  <a:gd name="T58" fmla="*/ 7 w 308"/>
                  <a:gd name="T59" fmla="*/ 467 h 992"/>
                  <a:gd name="T60" fmla="*/ 4 w 308"/>
                  <a:gd name="T61" fmla="*/ 435 h 992"/>
                  <a:gd name="T62" fmla="*/ 1 w 308"/>
                  <a:gd name="T63" fmla="*/ 405 h 992"/>
                  <a:gd name="T64" fmla="*/ 0 w 308"/>
                  <a:gd name="T65" fmla="*/ 375 h 992"/>
                  <a:gd name="T66" fmla="*/ 0 w 308"/>
                  <a:gd name="T67" fmla="*/ 150 h 992"/>
                  <a:gd name="T68" fmla="*/ 2 w 308"/>
                  <a:gd name="T69" fmla="*/ 119 h 992"/>
                  <a:gd name="T70" fmla="*/ 7 w 308"/>
                  <a:gd name="T71" fmla="*/ 91 h 992"/>
                  <a:gd name="T72" fmla="*/ 18 w 308"/>
                  <a:gd name="T73" fmla="*/ 67 h 992"/>
                  <a:gd name="T74" fmla="*/ 31 w 308"/>
                  <a:gd name="T75" fmla="*/ 47 h 992"/>
                  <a:gd name="T76" fmla="*/ 49 w 308"/>
                  <a:gd name="T77" fmla="*/ 30 h 992"/>
                  <a:gd name="T78" fmla="*/ 70 w 308"/>
                  <a:gd name="T79" fmla="*/ 17 h 992"/>
                  <a:gd name="T80" fmla="*/ 95 w 308"/>
                  <a:gd name="T81" fmla="*/ 7 h 992"/>
                  <a:gd name="T82" fmla="*/ 122 w 308"/>
                  <a:gd name="T83" fmla="*/ 2 h 992"/>
                  <a:gd name="T84" fmla="*/ 154 w 308"/>
                  <a:gd name="T85" fmla="*/ 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2">
                    <a:moveTo>
                      <a:pt x="154" y="0"/>
                    </a:moveTo>
                    <a:lnTo>
                      <a:pt x="185" y="2"/>
                    </a:lnTo>
                    <a:lnTo>
                      <a:pt x="213" y="7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0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7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8" y="960"/>
                    </a:lnTo>
                    <a:lnTo>
                      <a:pt x="219" y="972"/>
                    </a:lnTo>
                    <a:lnTo>
                      <a:pt x="206" y="982"/>
                    </a:lnTo>
                    <a:lnTo>
                      <a:pt x="192" y="988"/>
                    </a:lnTo>
                    <a:lnTo>
                      <a:pt x="174" y="991"/>
                    </a:lnTo>
                    <a:lnTo>
                      <a:pt x="154" y="992"/>
                    </a:lnTo>
                    <a:lnTo>
                      <a:pt x="134" y="991"/>
                    </a:lnTo>
                    <a:lnTo>
                      <a:pt x="116" y="988"/>
                    </a:lnTo>
                    <a:lnTo>
                      <a:pt x="102" y="982"/>
                    </a:lnTo>
                    <a:lnTo>
                      <a:pt x="89" y="972"/>
                    </a:lnTo>
                    <a:lnTo>
                      <a:pt x="79" y="960"/>
                    </a:lnTo>
                    <a:lnTo>
                      <a:pt x="72" y="942"/>
                    </a:lnTo>
                    <a:lnTo>
                      <a:pt x="68" y="920"/>
                    </a:lnTo>
                    <a:lnTo>
                      <a:pt x="7" y="467"/>
                    </a:lnTo>
                    <a:lnTo>
                      <a:pt x="4" y="435"/>
                    </a:lnTo>
                    <a:lnTo>
                      <a:pt x="1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2" y="119"/>
                    </a:lnTo>
                    <a:lnTo>
                      <a:pt x="7" y="91"/>
                    </a:lnTo>
                    <a:lnTo>
                      <a:pt x="18" y="67"/>
                    </a:lnTo>
                    <a:lnTo>
                      <a:pt x="31" y="47"/>
                    </a:lnTo>
                    <a:lnTo>
                      <a:pt x="49" y="30"/>
                    </a:lnTo>
                    <a:lnTo>
                      <a:pt x="70" y="17"/>
                    </a:lnTo>
                    <a:lnTo>
                      <a:pt x="95" y="7"/>
                    </a:lnTo>
                    <a:lnTo>
                      <a:pt x="122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70">
                <a:extLst>
                  <a:ext uri="{FF2B5EF4-FFF2-40B4-BE49-F238E27FC236}">
                    <a16:creationId xmlns:a16="http://schemas.microsoft.com/office/drawing/2014/main" id="{BD7ECF73-891A-49AC-94C0-7A3CC735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013" y="3087688"/>
                <a:ext cx="103188" cy="101600"/>
              </a:xfrm>
              <a:custGeom>
                <a:avLst/>
                <a:gdLst>
                  <a:gd name="T0" fmla="*/ 161 w 321"/>
                  <a:gd name="T1" fmla="*/ 0 h 319"/>
                  <a:gd name="T2" fmla="*/ 193 w 321"/>
                  <a:gd name="T3" fmla="*/ 4 h 319"/>
                  <a:gd name="T4" fmla="*/ 223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9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9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2 h 319"/>
                  <a:gd name="T28" fmla="*/ 223 w 321"/>
                  <a:gd name="T29" fmla="*/ 306 h 319"/>
                  <a:gd name="T30" fmla="*/ 193 w 321"/>
                  <a:gd name="T31" fmla="*/ 316 h 319"/>
                  <a:gd name="T32" fmla="*/ 161 w 321"/>
                  <a:gd name="T33" fmla="*/ 319 h 319"/>
                  <a:gd name="T34" fmla="*/ 128 w 321"/>
                  <a:gd name="T35" fmla="*/ 316 h 319"/>
                  <a:gd name="T36" fmla="*/ 99 w 321"/>
                  <a:gd name="T37" fmla="*/ 306 h 319"/>
                  <a:gd name="T38" fmla="*/ 72 w 321"/>
                  <a:gd name="T39" fmla="*/ 292 h 319"/>
                  <a:gd name="T40" fmla="*/ 48 w 321"/>
                  <a:gd name="T41" fmla="*/ 272 h 319"/>
                  <a:gd name="T42" fmla="*/ 28 w 321"/>
                  <a:gd name="T43" fmla="*/ 249 h 319"/>
                  <a:gd name="T44" fmla="*/ 13 w 321"/>
                  <a:gd name="T45" fmla="*/ 222 h 319"/>
                  <a:gd name="T46" fmla="*/ 4 w 321"/>
                  <a:gd name="T47" fmla="*/ 192 h 319"/>
                  <a:gd name="T48" fmla="*/ 0 w 321"/>
                  <a:gd name="T49" fmla="*/ 159 h 319"/>
                  <a:gd name="T50" fmla="*/ 4 w 321"/>
                  <a:gd name="T51" fmla="*/ 128 h 319"/>
                  <a:gd name="T52" fmla="*/ 13 w 321"/>
                  <a:gd name="T53" fmla="*/ 98 h 319"/>
                  <a:gd name="T54" fmla="*/ 28 w 321"/>
                  <a:gd name="T55" fmla="*/ 71 h 319"/>
                  <a:gd name="T56" fmla="*/ 48 w 321"/>
                  <a:gd name="T57" fmla="*/ 47 h 319"/>
                  <a:gd name="T58" fmla="*/ 72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1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1" y="0"/>
                    </a:moveTo>
                    <a:lnTo>
                      <a:pt x="193" y="4"/>
                    </a:lnTo>
                    <a:lnTo>
                      <a:pt x="223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9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9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2"/>
                    </a:lnTo>
                    <a:lnTo>
                      <a:pt x="223" y="306"/>
                    </a:lnTo>
                    <a:lnTo>
                      <a:pt x="193" y="316"/>
                    </a:lnTo>
                    <a:lnTo>
                      <a:pt x="161" y="319"/>
                    </a:lnTo>
                    <a:lnTo>
                      <a:pt x="128" y="316"/>
                    </a:lnTo>
                    <a:lnTo>
                      <a:pt x="99" y="306"/>
                    </a:lnTo>
                    <a:lnTo>
                      <a:pt x="72" y="292"/>
                    </a:lnTo>
                    <a:lnTo>
                      <a:pt x="48" y="272"/>
                    </a:lnTo>
                    <a:lnTo>
                      <a:pt x="28" y="249"/>
                    </a:lnTo>
                    <a:lnTo>
                      <a:pt x="13" y="222"/>
                    </a:lnTo>
                    <a:lnTo>
                      <a:pt x="4" y="192"/>
                    </a:lnTo>
                    <a:lnTo>
                      <a:pt x="0" y="159"/>
                    </a:lnTo>
                    <a:lnTo>
                      <a:pt x="4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8" y="47"/>
                    </a:lnTo>
                    <a:lnTo>
                      <a:pt x="72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E9C615A-0089-4ECD-8D2E-610623160BB8}"/>
                </a:ext>
              </a:extLst>
            </p:cNvPr>
            <p:cNvSpPr/>
            <p:nvPr/>
          </p:nvSpPr>
          <p:spPr>
            <a:xfrm>
              <a:off x="2070286" y="5372422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01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E55CFE31-0121-4C1C-BEC4-37AA37B10967}"/>
                </a:ext>
              </a:extLst>
            </p:cNvPr>
            <p:cNvSpPr/>
            <p:nvPr/>
          </p:nvSpPr>
          <p:spPr>
            <a:xfrm>
              <a:off x="2070286" y="5698177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02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0F1B7644-5125-4160-A2AC-7C2728CCA8BE}"/>
                </a:ext>
              </a:extLst>
            </p:cNvPr>
            <p:cNvSpPr/>
            <p:nvPr/>
          </p:nvSpPr>
          <p:spPr>
            <a:xfrm>
              <a:off x="992560" y="5706324"/>
              <a:ext cx="8002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제품설명</a:t>
              </a:r>
              <a:endParaRPr lang="en-US" altLang="ko-KR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3F6D7C44-E31C-4FDF-9F2B-BB66524295AC}"/>
                </a:ext>
              </a:extLst>
            </p:cNvPr>
            <p:cNvSpPr/>
            <p:nvPr/>
          </p:nvSpPr>
          <p:spPr>
            <a:xfrm>
              <a:off x="2207951" y="5649421"/>
              <a:ext cx="68290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플레이어는 정해진 게임시간 내에 버튼을 눌러 블록을 쌓고 최 상단까지 쌓으면 상품이 나옵니다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</a:t>
              </a: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918FCE3-091E-4C0D-AE4C-A00370A26B83}"/>
                </a:ext>
              </a:extLst>
            </p:cNvPr>
            <p:cNvSpPr/>
            <p:nvPr/>
          </p:nvSpPr>
          <p:spPr>
            <a:xfrm>
              <a:off x="1870075" y="5314568"/>
              <a:ext cx="0" cy="612000"/>
            </a:xfrm>
            <a:custGeom>
              <a:avLst/>
              <a:gdLst>
                <a:gd name="connsiteX0" fmla="*/ 0 w 0"/>
                <a:gd name="connsiteY0" fmla="*/ 0 h 990600"/>
                <a:gd name="connsiteX1" fmla="*/ 0 w 0"/>
                <a:gd name="connsiteY1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98" name="Picture 2" descr="D:\개발\TIKTAKTOK\틱텍톡\사진,영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9" y="1844075"/>
            <a:ext cx="2106762" cy="35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2432720" y="4653136"/>
            <a:ext cx="3082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altLang="ko-KR" sz="20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W 1400 X D 730 X H 2200</a:t>
            </a:r>
          </a:p>
        </p:txBody>
      </p:sp>
    </p:spTree>
    <p:extLst>
      <p:ext uri="{BB962C8B-B14F-4D97-AF65-F5344CB8AC3E}">
        <p14:creationId xmlns:p14="http://schemas.microsoft.com/office/powerpoint/2010/main" val="26111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FB937-86B5-4C06-BA78-787A7F3D117F}"/>
              </a:ext>
            </a:extLst>
          </p:cNvPr>
          <p:cNvSpPr/>
          <p:nvPr/>
        </p:nvSpPr>
        <p:spPr>
          <a:xfrm>
            <a:off x="415925" y="159023"/>
            <a:ext cx="440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5. 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제품소개 </a:t>
            </a:r>
            <a:r>
              <a:rPr lang="en-US" altLang="ko-KR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– </a:t>
            </a:r>
            <a:r>
              <a:rPr lang="ko-KR" altLang="en-US" sz="2800" b="1" spc="-15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탑코인</a:t>
            </a:r>
            <a:r>
              <a:rPr lang="ko-KR" altLang="en-US" sz="28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Medium" pitchFamily="2" charset="-127"/>
                <a:ea typeface="KoPub돋움체 Medium" pitchFamily="2" charset="-127"/>
              </a:rPr>
              <a:t> 노래방부스</a:t>
            </a: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A20DEAE-C08D-462A-9E49-8512CDB0F488}"/>
              </a:ext>
            </a:extLst>
          </p:cNvPr>
          <p:cNvSpPr/>
          <p:nvPr/>
        </p:nvSpPr>
        <p:spPr>
          <a:xfrm>
            <a:off x="495454" y="1285296"/>
            <a:ext cx="2824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TOP COIN BOOTH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333618E-0510-4D31-B545-2986AAFCD7FB}"/>
              </a:ext>
            </a:extLst>
          </p:cNvPr>
          <p:cNvSpPr/>
          <p:nvPr/>
        </p:nvSpPr>
        <p:spPr>
          <a:xfrm>
            <a:off x="560388" y="1091491"/>
            <a:ext cx="1813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Product Introduction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3A3F46-B7B2-4B6A-AE96-D93C5AEB0666}"/>
              </a:ext>
            </a:extLst>
          </p:cNvPr>
          <p:cNvSpPr/>
          <p:nvPr/>
        </p:nvSpPr>
        <p:spPr>
          <a:xfrm>
            <a:off x="612200" y="1772920"/>
            <a:ext cx="4248000" cy="71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5743573" y="1814441"/>
            <a:ext cx="206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ko-KR" altLang="en-US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제품사이즈</a:t>
            </a:r>
            <a:r>
              <a:rPr lang="en-US" altLang="ko-KR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(DIMENSION)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45A3131-71E6-4EDB-80B7-C31ED5DAA755}"/>
              </a:ext>
            </a:extLst>
          </p:cNvPr>
          <p:cNvGrpSpPr/>
          <p:nvPr/>
        </p:nvGrpSpPr>
        <p:grpSpPr>
          <a:xfrm>
            <a:off x="781369" y="5290851"/>
            <a:ext cx="8343263" cy="946461"/>
            <a:chOff x="781369" y="5134556"/>
            <a:chExt cx="8343263" cy="94646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711F170B-5106-415B-A28E-ABD9C752FBAE}"/>
                </a:ext>
              </a:extLst>
            </p:cNvPr>
            <p:cNvSpPr/>
            <p:nvPr/>
          </p:nvSpPr>
          <p:spPr>
            <a:xfrm>
              <a:off x="781369" y="5134556"/>
              <a:ext cx="8343263" cy="946461"/>
            </a:xfrm>
            <a:prstGeom prst="roundRect">
              <a:avLst>
                <a:gd name="adj" fmla="val 69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F249B7A-381E-4488-9065-06EBFD60F65F}"/>
                </a:ext>
              </a:extLst>
            </p:cNvPr>
            <p:cNvSpPr/>
            <p:nvPr/>
          </p:nvSpPr>
          <p:spPr>
            <a:xfrm>
              <a:off x="2207951" y="5320022"/>
              <a:ext cx="6345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코인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또는 지폐를 투입 후 정해진 </a:t>
              </a:r>
              <a:r>
                <a:rPr lang="ko-KR" altLang="en-US" sz="1200" spc="-30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곡수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시간이 반주기에 표출됩니다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</a:t>
              </a:r>
              <a:endParaRPr lang="ko-KR" altLang="en-US" sz="1200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endParaRPr>
            </a:p>
          </p:txBody>
        </p:sp>
        <p:grpSp>
          <p:nvGrpSpPr>
            <p:cNvPr id="91" name="Group 39">
              <a:extLst>
                <a:ext uri="{FF2B5EF4-FFF2-40B4-BE49-F238E27FC236}">
                  <a16:creationId xmlns:a16="http://schemas.microsoft.com/office/drawing/2014/main" id="{E1D56BD4-EE24-4DE3-8F43-4E1F23467A93}"/>
                </a:ext>
              </a:extLst>
            </p:cNvPr>
            <p:cNvGrpSpPr/>
            <p:nvPr/>
          </p:nvGrpSpPr>
          <p:grpSpPr>
            <a:xfrm>
              <a:off x="1164550" y="5231654"/>
              <a:ext cx="426940" cy="468713"/>
              <a:chOff x="688975" y="2427288"/>
              <a:chExt cx="957263" cy="1050925"/>
            </a:xfrm>
            <a:solidFill>
              <a:schemeClr val="accent6"/>
            </a:solidFill>
          </p:grpSpPr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1A6A1C27-D1EA-40DF-996A-83CED6D9D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8" y="2589213"/>
                <a:ext cx="644525" cy="889000"/>
              </a:xfrm>
              <a:custGeom>
                <a:avLst/>
                <a:gdLst>
                  <a:gd name="T0" fmla="*/ 751 w 2030"/>
                  <a:gd name="T1" fmla="*/ 300 h 2803"/>
                  <a:gd name="T2" fmla="*/ 479 w 2030"/>
                  <a:gd name="T3" fmla="*/ 467 h 2803"/>
                  <a:gd name="T4" fmla="*/ 304 w 2030"/>
                  <a:gd name="T5" fmla="*/ 724 h 2803"/>
                  <a:gd name="T6" fmla="*/ 259 w 2030"/>
                  <a:gd name="T7" fmla="*/ 1035 h 2803"/>
                  <a:gd name="T8" fmla="*/ 313 w 2030"/>
                  <a:gd name="T9" fmla="*/ 1285 h 2803"/>
                  <a:gd name="T10" fmla="*/ 414 w 2030"/>
                  <a:gd name="T11" fmla="*/ 1473 h 2803"/>
                  <a:gd name="T12" fmla="*/ 530 w 2030"/>
                  <a:gd name="T13" fmla="*/ 1648 h 2803"/>
                  <a:gd name="T14" fmla="*/ 603 w 2030"/>
                  <a:gd name="T15" fmla="*/ 1845 h 2803"/>
                  <a:gd name="T16" fmla="*/ 647 w 2030"/>
                  <a:gd name="T17" fmla="*/ 1980 h 2803"/>
                  <a:gd name="T18" fmla="*/ 1346 w 2030"/>
                  <a:gd name="T19" fmla="*/ 2014 h 2803"/>
                  <a:gd name="T20" fmla="*/ 1422 w 2030"/>
                  <a:gd name="T21" fmla="*/ 1915 h 2803"/>
                  <a:gd name="T22" fmla="*/ 1461 w 2030"/>
                  <a:gd name="T23" fmla="*/ 1723 h 2803"/>
                  <a:gd name="T24" fmla="*/ 1571 w 2030"/>
                  <a:gd name="T25" fmla="*/ 1540 h 2803"/>
                  <a:gd name="T26" fmla="*/ 1679 w 2030"/>
                  <a:gd name="T27" fmla="*/ 1366 h 2803"/>
                  <a:gd name="T28" fmla="*/ 1757 w 2030"/>
                  <a:gd name="T29" fmla="*/ 1144 h 2803"/>
                  <a:gd name="T30" fmla="*/ 1762 w 2030"/>
                  <a:gd name="T31" fmla="*/ 846 h 2803"/>
                  <a:gd name="T32" fmla="*/ 1635 w 2030"/>
                  <a:gd name="T33" fmla="*/ 560 h 2803"/>
                  <a:gd name="T34" fmla="*/ 1398 w 2030"/>
                  <a:gd name="T35" fmla="*/ 353 h 2803"/>
                  <a:gd name="T36" fmla="*/ 1084 w 2030"/>
                  <a:gd name="T37" fmla="*/ 259 h 2803"/>
                  <a:gd name="T38" fmla="*/ 1258 w 2030"/>
                  <a:gd name="T39" fmla="*/ 30 h 2803"/>
                  <a:gd name="T40" fmla="*/ 1614 w 2030"/>
                  <a:gd name="T41" fmla="*/ 189 h 2803"/>
                  <a:gd name="T42" fmla="*/ 1878 w 2030"/>
                  <a:gd name="T43" fmla="*/ 462 h 2803"/>
                  <a:gd name="T44" fmla="*/ 2016 w 2030"/>
                  <a:gd name="T45" fmla="*/ 816 h 2803"/>
                  <a:gd name="T46" fmla="*/ 2014 w 2030"/>
                  <a:gd name="T47" fmla="*/ 1167 h 2803"/>
                  <a:gd name="T48" fmla="*/ 1936 w 2030"/>
                  <a:gd name="T49" fmla="*/ 1425 h 2803"/>
                  <a:gd name="T50" fmla="*/ 1827 w 2030"/>
                  <a:gd name="T51" fmla="*/ 1619 h 2803"/>
                  <a:gd name="T52" fmla="*/ 1715 w 2030"/>
                  <a:gd name="T53" fmla="*/ 1787 h 2803"/>
                  <a:gd name="T54" fmla="*/ 1678 w 2030"/>
                  <a:gd name="T55" fmla="*/ 1936 h 2803"/>
                  <a:gd name="T56" fmla="*/ 1573 w 2030"/>
                  <a:gd name="T57" fmla="*/ 2152 h 2803"/>
                  <a:gd name="T58" fmla="*/ 1488 w 2030"/>
                  <a:gd name="T59" fmla="*/ 2297 h 2803"/>
                  <a:gd name="T60" fmla="*/ 1481 w 2030"/>
                  <a:gd name="T61" fmla="*/ 2432 h 2803"/>
                  <a:gd name="T62" fmla="*/ 1477 w 2030"/>
                  <a:gd name="T63" fmla="*/ 2494 h 2803"/>
                  <a:gd name="T64" fmla="*/ 1447 w 2030"/>
                  <a:gd name="T65" fmla="*/ 2578 h 2803"/>
                  <a:gd name="T66" fmla="*/ 1341 w 2030"/>
                  <a:gd name="T67" fmla="*/ 2669 h 2803"/>
                  <a:gd name="T68" fmla="*/ 1185 w 2030"/>
                  <a:gd name="T69" fmla="*/ 2782 h 2803"/>
                  <a:gd name="T70" fmla="*/ 891 w 2030"/>
                  <a:gd name="T71" fmla="*/ 2800 h 2803"/>
                  <a:gd name="T72" fmla="*/ 762 w 2030"/>
                  <a:gd name="T73" fmla="*/ 2701 h 2803"/>
                  <a:gd name="T74" fmla="*/ 607 w 2030"/>
                  <a:gd name="T75" fmla="*/ 2609 h 2803"/>
                  <a:gd name="T76" fmla="*/ 556 w 2030"/>
                  <a:gd name="T77" fmla="*/ 2512 h 2803"/>
                  <a:gd name="T78" fmla="*/ 551 w 2030"/>
                  <a:gd name="T79" fmla="*/ 2468 h 2803"/>
                  <a:gd name="T80" fmla="*/ 545 w 2030"/>
                  <a:gd name="T81" fmla="*/ 2353 h 2803"/>
                  <a:gd name="T82" fmla="*/ 538 w 2030"/>
                  <a:gd name="T83" fmla="*/ 2224 h 2803"/>
                  <a:gd name="T84" fmla="*/ 376 w 2030"/>
                  <a:gd name="T85" fmla="*/ 2027 h 2803"/>
                  <a:gd name="T86" fmla="*/ 340 w 2030"/>
                  <a:gd name="T87" fmla="*/ 1841 h 2803"/>
                  <a:gd name="T88" fmla="*/ 247 w 2030"/>
                  <a:gd name="T89" fmla="*/ 1684 h 2803"/>
                  <a:gd name="T90" fmla="*/ 137 w 2030"/>
                  <a:gd name="T91" fmla="*/ 1510 h 2803"/>
                  <a:gd name="T92" fmla="*/ 41 w 2030"/>
                  <a:gd name="T93" fmla="*/ 1280 h 2803"/>
                  <a:gd name="T94" fmla="*/ 0 w 2030"/>
                  <a:gd name="T95" fmla="*/ 975 h 2803"/>
                  <a:gd name="T96" fmla="*/ 80 w 2030"/>
                  <a:gd name="T97" fmla="*/ 596 h 2803"/>
                  <a:gd name="T98" fmla="*/ 298 w 2030"/>
                  <a:gd name="T99" fmla="*/ 287 h 2803"/>
                  <a:gd name="T100" fmla="*/ 621 w 2030"/>
                  <a:gd name="T101" fmla="*/ 77 h 2803"/>
                  <a:gd name="T102" fmla="*/ 1015 w 2030"/>
                  <a:gd name="T103" fmla="*/ 0 h 2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0" h="2803">
                    <a:moveTo>
                      <a:pt x="1015" y="255"/>
                    </a:moveTo>
                    <a:lnTo>
                      <a:pt x="946" y="259"/>
                    </a:lnTo>
                    <a:lnTo>
                      <a:pt x="879" y="267"/>
                    </a:lnTo>
                    <a:lnTo>
                      <a:pt x="814" y="281"/>
                    </a:lnTo>
                    <a:lnTo>
                      <a:pt x="751" y="300"/>
                    </a:lnTo>
                    <a:lnTo>
                      <a:pt x="690" y="325"/>
                    </a:lnTo>
                    <a:lnTo>
                      <a:pt x="632" y="354"/>
                    </a:lnTo>
                    <a:lnTo>
                      <a:pt x="578" y="388"/>
                    </a:lnTo>
                    <a:lnTo>
                      <a:pt x="527" y="425"/>
                    </a:lnTo>
                    <a:lnTo>
                      <a:pt x="479" y="467"/>
                    </a:lnTo>
                    <a:lnTo>
                      <a:pt x="435" y="511"/>
                    </a:lnTo>
                    <a:lnTo>
                      <a:pt x="396" y="560"/>
                    </a:lnTo>
                    <a:lnTo>
                      <a:pt x="361" y="612"/>
                    </a:lnTo>
                    <a:lnTo>
                      <a:pt x="330" y="667"/>
                    </a:lnTo>
                    <a:lnTo>
                      <a:pt x="304" y="724"/>
                    </a:lnTo>
                    <a:lnTo>
                      <a:pt x="284" y="784"/>
                    </a:lnTo>
                    <a:lnTo>
                      <a:pt x="269" y="846"/>
                    </a:lnTo>
                    <a:lnTo>
                      <a:pt x="260" y="909"/>
                    </a:lnTo>
                    <a:lnTo>
                      <a:pt x="257" y="975"/>
                    </a:lnTo>
                    <a:lnTo>
                      <a:pt x="259" y="1035"/>
                    </a:lnTo>
                    <a:lnTo>
                      <a:pt x="264" y="1091"/>
                    </a:lnTo>
                    <a:lnTo>
                      <a:pt x="273" y="1144"/>
                    </a:lnTo>
                    <a:lnTo>
                      <a:pt x="284" y="1194"/>
                    </a:lnTo>
                    <a:lnTo>
                      <a:pt x="298" y="1241"/>
                    </a:lnTo>
                    <a:lnTo>
                      <a:pt x="313" y="1285"/>
                    </a:lnTo>
                    <a:lnTo>
                      <a:pt x="331" y="1327"/>
                    </a:lnTo>
                    <a:lnTo>
                      <a:pt x="351" y="1366"/>
                    </a:lnTo>
                    <a:lnTo>
                      <a:pt x="371" y="1404"/>
                    </a:lnTo>
                    <a:lnTo>
                      <a:pt x="393" y="1439"/>
                    </a:lnTo>
                    <a:lnTo>
                      <a:pt x="414" y="1473"/>
                    </a:lnTo>
                    <a:lnTo>
                      <a:pt x="437" y="1507"/>
                    </a:lnTo>
                    <a:lnTo>
                      <a:pt x="458" y="1539"/>
                    </a:lnTo>
                    <a:lnTo>
                      <a:pt x="483" y="1575"/>
                    </a:lnTo>
                    <a:lnTo>
                      <a:pt x="507" y="1612"/>
                    </a:lnTo>
                    <a:lnTo>
                      <a:pt x="530" y="1648"/>
                    </a:lnTo>
                    <a:lnTo>
                      <a:pt x="551" y="1685"/>
                    </a:lnTo>
                    <a:lnTo>
                      <a:pt x="569" y="1723"/>
                    </a:lnTo>
                    <a:lnTo>
                      <a:pt x="584" y="1762"/>
                    </a:lnTo>
                    <a:lnTo>
                      <a:pt x="595" y="1802"/>
                    </a:lnTo>
                    <a:lnTo>
                      <a:pt x="603" y="1845"/>
                    </a:lnTo>
                    <a:lnTo>
                      <a:pt x="605" y="1890"/>
                    </a:lnTo>
                    <a:lnTo>
                      <a:pt x="608" y="1915"/>
                    </a:lnTo>
                    <a:lnTo>
                      <a:pt x="618" y="1939"/>
                    </a:lnTo>
                    <a:lnTo>
                      <a:pt x="630" y="1960"/>
                    </a:lnTo>
                    <a:lnTo>
                      <a:pt x="647" y="1980"/>
                    </a:lnTo>
                    <a:lnTo>
                      <a:pt x="665" y="1998"/>
                    </a:lnTo>
                    <a:lnTo>
                      <a:pt x="684" y="2014"/>
                    </a:lnTo>
                    <a:lnTo>
                      <a:pt x="701" y="2027"/>
                    </a:lnTo>
                    <a:lnTo>
                      <a:pt x="1328" y="2027"/>
                    </a:lnTo>
                    <a:lnTo>
                      <a:pt x="1346" y="2014"/>
                    </a:lnTo>
                    <a:lnTo>
                      <a:pt x="1365" y="1998"/>
                    </a:lnTo>
                    <a:lnTo>
                      <a:pt x="1384" y="1980"/>
                    </a:lnTo>
                    <a:lnTo>
                      <a:pt x="1400" y="1960"/>
                    </a:lnTo>
                    <a:lnTo>
                      <a:pt x="1412" y="1939"/>
                    </a:lnTo>
                    <a:lnTo>
                      <a:pt x="1422" y="1915"/>
                    </a:lnTo>
                    <a:lnTo>
                      <a:pt x="1425" y="1890"/>
                    </a:lnTo>
                    <a:lnTo>
                      <a:pt x="1427" y="1845"/>
                    </a:lnTo>
                    <a:lnTo>
                      <a:pt x="1434" y="1802"/>
                    </a:lnTo>
                    <a:lnTo>
                      <a:pt x="1446" y="1762"/>
                    </a:lnTo>
                    <a:lnTo>
                      <a:pt x="1461" y="1723"/>
                    </a:lnTo>
                    <a:lnTo>
                      <a:pt x="1478" y="1686"/>
                    </a:lnTo>
                    <a:lnTo>
                      <a:pt x="1499" y="1648"/>
                    </a:lnTo>
                    <a:lnTo>
                      <a:pt x="1521" y="1612"/>
                    </a:lnTo>
                    <a:lnTo>
                      <a:pt x="1546" y="1576"/>
                    </a:lnTo>
                    <a:lnTo>
                      <a:pt x="1571" y="1540"/>
                    </a:lnTo>
                    <a:lnTo>
                      <a:pt x="1593" y="1508"/>
                    </a:lnTo>
                    <a:lnTo>
                      <a:pt x="1615" y="1474"/>
                    </a:lnTo>
                    <a:lnTo>
                      <a:pt x="1637" y="1440"/>
                    </a:lnTo>
                    <a:lnTo>
                      <a:pt x="1659" y="1404"/>
                    </a:lnTo>
                    <a:lnTo>
                      <a:pt x="1679" y="1366"/>
                    </a:lnTo>
                    <a:lnTo>
                      <a:pt x="1699" y="1327"/>
                    </a:lnTo>
                    <a:lnTo>
                      <a:pt x="1716" y="1285"/>
                    </a:lnTo>
                    <a:lnTo>
                      <a:pt x="1732" y="1241"/>
                    </a:lnTo>
                    <a:lnTo>
                      <a:pt x="1746" y="1194"/>
                    </a:lnTo>
                    <a:lnTo>
                      <a:pt x="1757" y="1144"/>
                    </a:lnTo>
                    <a:lnTo>
                      <a:pt x="1766" y="1091"/>
                    </a:lnTo>
                    <a:lnTo>
                      <a:pt x="1771" y="1035"/>
                    </a:lnTo>
                    <a:lnTo>
                      <a:pt x="1773" y="975"/>
                    </a:lnTo>
                    <a:lnTo>
                      <a:pt x="1770" y="909"/>
                    </a:lnTo>
                    <a:lnTo>
                      <a:pt x="1762" y="846"/>
                    </a:lnTo>
                    <a:lnTo>
                      <a:pt x="1746" y="783"/>
                    </a:lnTo>
                    <a:lnTo>
                      <a:pt x="1726" y="724"/>
                    </a:lnTo>
                    <a:lnTo>
                      <a:pt x="1701" y="667"/>
                    </a:lnTo>
                    <a:lnTo>
                      <a:pt x="1669" y="611"/>
                    </a:lnTo>
                    <a:lnTo>
                      <a:pt x="1635" y="560"/>
                    </a:lnTo>
                    <a:lnTo>
                      <a:pt x="1595" y="511"/>
                    </a:lnTo>
                    <a:lnTo>
                      <a:pt x="1551" y="467"/>
                    </a:lnTo>
                    <a:lnTo>
                      <a:pt x="1504" y="425"/>
                    </a:lnTo>
                    <a:lnTo>
                      <a:pt x="1452" y="387"/>
                    </a:lnTo>
                    <a:lnTo>
                      <a:pt x="1398" y="353"/>
                    </a:lnTo>
                    <a:lnTo>
                      <a:pt x="1340" y="325"/>
                    </a:lnTo>
                    <a:lnTo>
                      <a:pt x="1279" y="300"/>
                    </a:lnTo>
                    <a:lnTo>
                      <a:pt x="1216" y="281"/>
                    </a:lnTo>
                    <a:lnTo>
                      <a:pt x="1151" y="267"/>
                    </a:lnTo>
                    <a:lnTo>
                      <a:pt x="1084" y="259"/>
                    </a:lnTo>
                    <a:lnTo>
                      <a:pt x="1015" y="255"/>
                    </a:lnTo>
                    <a:close/>
                    <a:moveTo>
                      <a:pt x="1015" y="0"/>
                    </a:moveTo>
                    <a:lnTo>
                      <a:pt x="1098" y="4"/>
                    </a:lnTo>
                    <a:lnTo>
                      <a:pt x="1180" y="14"/>
                    </a:lnTo>
                    <a:lnTo>
                      <a:pt x="1258" y="30"/>
                    </a:lnTo>
                    <a:lnTo>
                      <a:pt x="1336" y="50"/>
                    </a:lnTo>
                    <a:lnTo>
                      <a:pt x="1409" y="77"/>
                    </a:lnTo>
                    <a:lnTo>
                      <a:pt x="1481" y="110"/>
                    </a:lnTo>
                    <a:lnTo>
                      <a:pt x="1549" y="147"/>
                    </a:lnTo>
                    <a:lnTo>
                      <a:pt x="1614" y="189"/>
                    </a:lnTo>
                    <a:lnTo>
                      <a:pt x="1675" y="236"/>
                    </a:lnTo>
                    <a:lnTo>
                      <a:pt x="1732" y="287"/>
                    </a:lnTo>
                    <a:lnTo>
                      <a:pt x="1785" y="341"/>
                    </a:lnTo>
                    <a:lnTo>
                      <a:pt x="1834" y="400"/>
                    </a:lnTo>
                    <a:lnTo>
                      <a:pt x="1878" y="462"/>
                    </a:lnTo>
                    <a:lnTo>
                      <a:pt x="1917" y="527"/>
                    </a:lnTo>
                    <a:lnTo>
                      <a:pt x="1950" y="596"/>
                    </a:lnTo>
                    <a:lnTo>
                      <a:pt x="1978" y="668"/>
                    </a:lnTo>
                    <a:lnTo>
                      <a:pt x="2001" y="740"/>
                    </a:lnTo>
                    <a:lnTo>
                      <a:pt x="2016" y="816"/>
                    </a:lnTo>
                    <a:lnTo>
                      <a:pt x="2027" y="895"/>
                    </a:lnTo>
                    <a:lnTo>
                      <a:pt x="2030" y="975"/>
                    </a:lnTo>
                    <a:lnTo>
                      <a:pt x="2028" y="1042"/>
                    </a:lnTo>
                    <a:lnTo>
                      <a:pt x="2023" y="1107"/>
                    </a:lnTo>
                    <a:lnTo>
                      <a:pt x="2014" y="1167"/>
                    </a:lnTo>
                    <a:lnTo>
                      <a:pt x="2003" y="1226"/>
                    </a:lnTo>
                    <a:lnTo>
                      <a:pt x="1989" y="1280"/>
                    </a:lnTo>
                    <a:lnTo>
                      <a:pt x="1973" y="1331"/>
                    </a:lnTo>
                    <a:lnTo>
                      <a:pt x="1955" y="1380"/>
                    </a:lnTo>
                    <a:lnTo>
                      <a:pt x="1936" y="1425"/>
                    </a:lnTo>
                    <a:lnTo>
                      <a:pt x="1915" y="1468"/>
                    </a:lnTo>
                    <a:lnTo>
                      <a:pt x="1894" y="1509"/>
                    </a:lnTo>
                    <a:lnTo>
                      <a:pt x="1871" y="1548"/>
                    </a:lnTo>
                    <a:lnTo>
                      <a:pt x="1849" y="1585"/>
                    </a:lnTo>
                    <a:lnTo>
                      <a:pt x="1827" y="1619"/>
                    </a:lnTo>
                    <a:lnTo>
                      <a:pt x="1805" y="1651"/>
                    </a:lnTo>
                    <a:lnTo>
                      <a:pt x="1783" y="1683"/>
                    </a:lnTo>
                    <a:lnTo>
                      <a:pt x="1757" y="1721"/>
                    </a:lnTo>
                    <a:lnTo>
                      <a:pt x="1734" y="1755"/>
                    </a:lnTo>
                    <a:lnTo>
                      <a:pt x="1715" y="1787"/>
                    </a:lnTo>
                    <a:lnTo>
                      <a:pt x="1701" y="1815"/>
                    </a:lnTo>
                    <a:lnTo>
                      <a:pt x="1690" y="1841"/>
                    </a:lnTo>
                    <a:lnTo>
                      <a:pt x="1683" y="1866"/>
                    </a:lnTo>
                    <a:lnTo>
                      <a:pt x="1681" y="1890"/>
                    </a:lnTo>
                    <a:lnTo>
                      <a:pt x="1678" y="1936"/>
                    </a:lnTo>
                    <a:lnTo>
                      <a:pt x="1668" y="1982"/>
                    </a:lnTo>
                    <a:lnTo>
                      <a:pt x="1654" y="2027"/>
                    </a:lnTo>
                    <a:lnTo>
                      <a:pt x="1632" y="2071"/>
                    </a:lnTo>
                    <a:lnTo>
                      <a:pt x="1605" y="2112"/>
                    </a:lnTo>
                    <a:lnTo>
                      <a:pt x="1573" y="2152"/>
                    </a:lnTo>
                    <a:lnTo>
                      <a:pt x="1535" y="2189"/>
                    </a:lnTo>
                    <a:lnTo>
                      <a:pt x="1492" y="2224"/>
                    </a:lnTo>
                    <a:lnTo>
                      <a:pt x="1491" y="2245"/>
                    </a:lnTo>
                    <a:lnTo>
                      <a:pt x="1490" y="2270"/>
                    </a:lnTo>
                    <a:lnTo>
                      <a:pt x="1488" y="2297"/>
                    </a:lnTo>
                    <a:lnTo>
                      <a:pt x="1487" y="2325"/>
                    </a:lnTo>
                    <a:lnTo>
                      <a:pt x="1485" y="2353"/>
                    </a:lnTo>
                    <a:lnTo>
                      <a:pt x="1484" y="2381"/>
                    </a:lnTo>
                    <a:lnTo>
                      <a:pt x="1482" y="2408"/>
                    </a:lnTo>
                    <a:lnTo>
                      <a:pt x="1481" y="2432"/>
                    </a:lnTo>
                    <a:lnTo>
                      <a:pt x="1479" y="2452"/>
                    </a:lnTo>
                    <a:lnTo>
                      <a:pt x="1478" y="2468"/>
                    </a:lnTo>
                    <a:lnTo>
                      <a:pt x="1478" y="2479"/>
                    </a:lnTo>
                    <a:lnTo>
                      <a:pt x="1477" y="2482"/>
                    </a:lnTo>
                    <a:lnTo>
                      <a:pt x="1477" y="2494"/>
                    </a:lnTo>
                    <a:lnTo>
                      <a:pt x="1475" y="2509"/>
                    </a:lnTo>
                    <a:lnTo>
                      <a:pt x="1471" y="2525"/>
                    </a:lnTo>
                    <a:lnTo>
                      <a:pt x="1466" y="2541"/>
                    </a:lnTo>
                    <a:lnTo>
                      <a:pt x="1457" y="2560"/>
                    </a:lnTo>
                    <a:lnTo>
                      <a:pt x="1447" y="2578"/>
                    </a:lnTo>
                    <a:lnTo>
                      <a:pt x="1433" y="2596"/>
                    </a:lnTo>
                    <a:lnTo>
                      <a:pt x="1417" y="2616"/>
                    </a:lnTo>
                    <a:lnTo>
                      <a:pt x="1396" y="2634"/>
                    </a:lnTo>
                    <a:lnTo>
                      <a:pt x="1370" y="2653"/>
                    </a:lnTo>
                    <a:lnTo>
                      <a:pt x="1341" y="2669"/>
                    </a:lnTo>
                    <a:lnTo>
                      <a:pt x="1308" y="2686"/>
                    </a:lnTo>
                    <a:lnTo>
                      <a:pt x="1268" y="2701"/>
                    </a:lnTo>
                    <a:lnTo>
                      <a:pt x="1245" y="2730"/>
                    </a:lnTo>
                    <a:lnTo>
                      <a:pt x="1216" y="2757"/>
                    </a:lnTo>
                    <a:lnTo>
                      <a:pt x="1185" y="2782"/>
                    </a:lnTo>
                    <a:lnTo>
                      <a:pt x="1163" y="2793"/>
                    </a:lnTo>
                    <a:lnTo>
                      <a:pt x="1139" y="2800"/>
                    </a:lnTo>
                    <a:lnTo>
                      <a:pt x="1114" y="2803"/>
                    </a:lnTo>
                    <a:lnTo>
                      <a:pt x="916" y="2803"/>
                    </a:lnTo>
                    <a:lnTo>
                      <a:pt x="891" y="2800"/>
                    </a:lnTo>
                    <a:lnTo>
                      <a:pt x="867" y="2793"/>
                    </a:lnTo>
                    <a:lnTo>
                      <a:pt x="845" y="2782"/>
                    </a:lnTo>
                    <a:lnTo>
                      <a:pt x="814" y="2757"/>
                    </a:lnTo>
                    <a:lnTo>
                      <a:pt x="785" y="2730"/>
                    </a:lnTo>
                    <a:lnTo>
                      <a:pt x="762" y="2701"/>
                    </a:lnTo>
                    <a:lnTo>
                      <a:pt x="720" y="2684"/>
                    </a:lnTo>
                    <a:lnTo>
                      <a:pt x="685" y="2667"/>
                    </a:lnTo>
                    <a:lnTo>
                      <a:pt x="653" y="2648"/>
                    </a:lnTo>
                    <a:lnTo>
                      <a:pt x="628" y="2629"/>
                    </a:lnTo>
                    <a:lnTo>
                      <a:pt x="607" y="2609"/>
                    </a:lnTo>
                    <a:lnTo>
                      <a:pt x="590" y="2588"/>
                    </a:lnTo>
                    <a:lnTo>
                      <a:pt x="578" y="2568"/>
                    </a:lnTo>
                    <a:lnTo>
                      <a:pt x="567" y="2549"/>
                    </a:lnTo>
                    <a:lnTo>
                      <a:pt x="561" y="2530"/>
                    </a:lnTo>
                    <a:lnTo>
                      <a:pt x="556" y="2512"/>
                    </a:lnTo>
                    <a:lnTo>
                      <a:pt x="554" y="2496"/>
                    </a:lnTo>
                    <a:lnTo>
                      <a:pt x="552" y="2482"/>
                    </a:lnTo>
                    <a:lnTo>
                      <a:pt x="552" y="2482"/>
                    </a:lnTo>
                    <a:lnTo>
                      <a:pt x="552" y="2479"/>
                    </a:lnTo>
                    <a:lnTo>
                      <a:pt x="551" y="2468"/>
                    </a:lnTo>
                    <a:lnTo>
                      <a:pt x="550" y="2452"/>
                    </a:lnTo>
                    <a:lnTo>
                      <a:pt x="549" y="2432"/>
                    </a:lnTo>
                    <a:lnTo>
                      <a:pt x="548" y="2408"/>
                    </a:lnTo>
                    <a:lnTo>
                      <a:pt x="546" y="2381"/>
                    </a:lnTo>
                    <a:lnTo>
                      <a:pt x="545" y="2353"/>
                    </a:lnTo>
                    <a:lnTo>
                      <a:pt x="543" y="2325"/>
                    </a:lnTo>
                    <a:lnTo>
                      <a:pt x="542" y="2297"/>
                    </a:lnTo>
                    <a:lnTo>
                      <a:pt x="540" y="2270"/>
                    </a:lnTo>
                    <a:lnTo>
                      <a:pt x="539" y="2245"/>
                    </a:lnTo>
                    <a:lnTo>
                      <a:pt x="538" y="2224"/>
                    </a:lnTo>
                    <a:lnTo>
                      <a:pt x="495" y="2189"/>
                    </a:lnTo>
                    <a:lnTo>
                      <a:pt x="457" y="2152"/>
                    </a:lnTo>
                    <a:lnTo>
                      <a:pt x="425" y="2112"/>
                    </a:lnTo>
                    <a:lnTo>
                      <a:pt x="398" y="2071"/>
                    </a:lnTo>
                    <a:lnTo>
                      <a:pt x="376" y="2027"/>
                    </a:lnTo>
                    <a:lnTo>
                      <a:pt x="362" y="1982"/>
                    </a:lnTo>
                    <a:lnTo>
                      <a:pt x="352" y="1936"/>
                    </a:lnTo>
                    <a:lnTo>
                      <a:pt x="349" y="1890"/>
                    </a:lnTo>
                    <a:lnTo>
                      <a:pt x="347" y="1866"/>
                    </a:lnTo>
                    <a:lnTo>
                      <a:pt x="340" y="1841"/>
                    </a:lnTo>
                    <a:lnTo>
                      <a:pt x="329" y="1815"/>
                    </a:lnTo>
                    <a:lnTo>
                      <a:pt x="314" y="1787"/>
                    </a:lnTo>
                    <a:lnTo>
                      <a:pt x="296" y="1755"/>
                    </a:lnTo>
                    <a:lnTo>
                      <a:pt x="274" y="1721"/>
                    </a:lnTo>
                    <a:lnTo>
                      <a:pt x="247" y="1684"/>
                    </a:lnTo>
                    <a:lnTo>
                      <a:pt x="226" y="1652"/>
                    </a:lnTo>
                    <a:lnTo>
                      <a:pt x="204" y="1619"/>
                    </a:lnTo>
                    <a:lnTo>
                      <a:pt x="181" y="1585"/>
                    </a:lnTo>
                    <a:lnTo>
                      <a:pt x="159" y="1548"/>
                    </a:lnTo>
                    <a:lnTo>
                      <a:pt x="137" y="1510"/>
                    </a:lnTo>
                    <a:lnTo>
                      <a:pt x="115" y="1468"/>
                    </a:lnTo>
                    <a:lnTo>
                      <a:pt x="94" y="1425"/>
                    </a:lnTo>
                    <a:lnTo>
                      <a:pt x="75" y="1380"/>
                    </a:lnTo>
                    <a:lnTo>
                      <a:pt x="56" y="1331"/>
                    </a:lnTo>
                    <a:lnTo>
                      <a:pt x="41" y="1280"/>
                    </a:lnTo>
                    <a:lnTo>
                      <a:pt x="27" y="1226"/>
                    </a:lnTo>
                    <a:lnTo>
                      <a:pt x="16" y="1167"/>
                    </a:lnTo>
                    <a:lnTo>
                      <a:pt x="7" y="1107"/>
                    </a:lnTo>
                    <a:lnTo>
                      <a:pt x="2" y="1042"/>
                    </a:lnTo>
                    <a:lnTo>
                      <a:pt x="0" y="975"/>
                    </a:lnTo>
                    <a:lnTo>
                      <a:pt x="3" y="895"/>
                    </a:lnTo>
                    <a:lnTo>
                      <a:pt x="13" y="816"/>
                    </a:lnTo>
                    <a:lnTo>
                      <a:pt x="29" y="740"/>
                    </a:lnTo>
                    <a:lnTo>
                      <a:pt x="52" y="668"/>
                    </a:lnTo>
                    <a:lnTo>
                      <a:pt x="80" y="596"/>
                    </a:lnTo>
                    <a:lnTo>
                      <a:pt x="113" y="527"/>
                    </a:lnTo>
                    <a:lnTo>
                      <a:pt x="152" y="462"/>
                    </a:lnTo>
                    <a:lnTo>
                      <a:pt x="196" y="400"/>
                    </a:lnTo>
                    <a:lnTo>
                      <a:pt x="245" y="341"/>
                    </a:lnTo>
                    <a:lnTo>
                      <a:pt x="298" y="287"/>
                    </a:lnTo>
                    <a:lnTo>
                      <a:pt x="355" y="236"/>
                    </a:lnTo>
                    <a:lnTo>
                      <a:pt x="416" y="189"/>
                    </a:lnTo>
                    <a:lnTo>
                      <a:pt x="481" y="147"/>
                    </a:lnTo>
                    <a:lnTo>
                      <a:pt x="549" y="110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2" y="30"/>
                    </a:lnTo>
                    <a:lnTo>
                      <a:pt x="850" y="14"/>
                    </a:lnTo>
                    <a:lnTo>
                      <a:pt x="932" y="4"/>
                    </a:lnTo>
                    <a:lnTo>
                      <a:pt x="10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60">
                <a:extLst>
                  <a:ext uri="{FF2B5EF4-FFF2-40B4-BE49-F238E27FC236}">
                    <a16:creationId xmlns:a16="http://schemas.microsoft.com/office/drawing/2014/main" id="{20A37EEA-5E33-47F0-9BFA-E5A78A77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763" y="2427288"/>
                <a:ext cx="39688" cy="101600"/>
              </a:xfrm>
              <a:custGeom>
                <a:avLst/>
                <a:gdLst>
                  <a:gd name="T0" fmla="*/ 64 w 128"/>
                  <a:gd name="T1" fmla="*/ 0 h 318"/>
                  <a:gd name="T2" fmla="*/ 64 w 128"/>
                  <a:gd name="T3" fmla="*/ 0 h 318"/>
                  <a:gd name="T4" fmla="*/ 81 w 128"/>
                  <a:gd name="T5" fmla="*/ 2 h 318"/>
                  <a:gd name="T6" fmla="*/ 96 w 128"/>
                  <a:gd name="T7" fmla="*/ 9 h 318"/>
                  <a:gd name="T8" fmla="*/ 109 w 128"/>
                  <a:gd name="T9" fmla="*/ 19 h 318"/>
                  <a:gd name="T10" fmla="*/ 120 w 128"/>
                  <a:gd name="T11" fmla="*/ 32 h 318"/>
                  <a:gd name="T12" fmla="*/ 126 w 128"/>
                  <a:gd name="T13" fmla="*/ 47 h 318"/>
                  <a:gd name="T14" fmla="*/ 128 w 128"/>
                  <a:gd name="T15" fmla="*/ 64 h 318"/>
                  <a:gd name="T16" fmla="*/ 128 w 128"/>
                  <a:gd name="T17" fmla="*/ 254 h 318"/>
                  <a:gd name="T18" fmla="*/ 126 w 128"/>
                  <a:gd name="T19" fmla="*/ 272 h 318"/>
                  <a:gd name="T20" fmla="*/ 120 w 128"/>
                  <a:gd name="T21" fmla="*/ 287 h 318"/>
                  <a:gd name="T22" fmla="*/ 109 w 128"/>
                  <a:gd name="T23" fmla="*/ 300 h 318"/>
                  <a:gd name="T24" fmla="*/ 96 w 128"/>
                  <a:gd name="T25" fmla="*/ 310 h 318"/>
                  <a:gd name="T26" fmla="*/ 81 w 128"/>
                  <a:gd name="T27" fmla="*/ 316 h 318"/>
                  <a:gd name="T28" fmla="*/ 64 w 128"/>
                  <a:gd name="T29" fmla="*/ 318 h 318"/>
                  <a:gd name="T30" fmla="*/ 47 w 128"/>
                  <a:gd name="T31" fmla="*/ 316 h 318"/>
                  <a:gd name="T32" fmla="*/ 31 w 128"/>
                  <a:gd name="T33" fmla="*/ 310 h 318"/>
                  <a:gd name="T34" fmla="*/ 19 w 128"/>
                  <a:gd name="T35" fmla="*/ 300 h 318"/>
                  <a:gd name="T36" fmla="*/ 8 w 128"/>
                  <a:gd name="T37" fmla="*/ 287 h 318"/>
                  <a:gd name="T38" fmla="*/ 2 w 128"/>
                  <a:gd name="T39" fmla="*/ 272 h 318"/>
                  <a:gd name="T40" fmla="*/ 0 w 128"/>
                  <a:gd name="T41" fmla="*/ 254 h 318"/>
                  <a:gd name="T42" fmla="*/ 0 w 128"/>
                  <a:gd name="T43" fmla="*/ 64 h 318"/>
                  <a:gd name="T44" fmla="*/ 2 w 128"/>
                  <a:gd name="T45" fmla="*/ 47 h 318"/>
                  <a:gd name="T46" fmla="*/ 8 w 128"/>
                  <a:gd name="T47" fmla="*/ 32 h 318"/>
                  <a:gd name="T48" fmla="*/ 19 w 128"/>
                  <a:gd name="T49" fmla="*/ 19 h 318"/>
                  <a:gd name="T50" fmla="*/ 31 w 128"/>
                  <a:gd name="T51" fmla="*/ 9 h 318"/>
                  <a:gd name="T52" fmla="*/ 47 w 128"/>
                  <a:gd name="T53" fmla="*/ 2 h 318"/>
                  <a:gd name="T54" fmla="*/ 64 w 128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" h="318">
                    <a:moveTo>
                      <a:pt x="64" y="0"/>
                    </a:moveTo>
                    <a:lnTo>
                      <a:pt x="64" y="0"/>
                    </a:lnTo>
                    <a:lnTo>
                      <a:pt x="81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20" y="32"/>
                    </a:lnTo>
                    <a:lnTo>
                      <a:pt x="126" y="47"/>
                    </a:lnTo>
                    <a:lnTo>
                      <a:pt x="128" y="64"/>
                    </a:lnTo>
                    <a:lnTo>
                      <a:pt x="128" y="254"/>
                    </a:lnTo>
                    <a:lnTo>
                      <a:pt x="126" y="272"/>
                    </a:lnTo>
                    <a:lnTo>
                      <a:pt x="120" y="287"/>
                    </a:lnTo>
                    <a:lnTo>
                      <a:pt x="109" y="300"/>
                    </a:lnTo>
                    <a:lnTo>
                      <a:pt x="96" y="310"/>
                    </a:lnTo>
                    <a:lnTo>
                      <a:pt x="81" y="316"/>
                    </a:lnTo>
                    <a:lnTo>
                      <a:pt x="64" y="318"/>
                    </a:lnTo>
                    <a:lnTo>
                      <a:pt x="47" y="316"/>
                    </a:lnTo>
                    <a:lnTo>
                      <a:pt x="31" y="310"/>
                    </a:lnTo>
                    <a:lnTo>
                      <a:pt x="19" y="300"/>
                    </a:lnTo>
                    <a:lnTo>
                      <a:pt x="8" y="287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61">
                <a:extLst>
                  <a:ext uri="{FF2B5EF4-FFF2-40B4-BE49-F238E27FC236}">
                    <a16:creationId xmlns:a16="http://schemas.microsoft.com/office/drawing/2014/main" id="{34760998-70DD-40D9-B030-EC220278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2487613"/>
                <a:ext cx="71438" cy="93663"/>
              </a:xfrm>
              <a:custGeom>
                <a:avLst/>
                <a:gdLst>
                  <a:gd name="T0" fmla="*/ 64 w 225"/>
                  <a:gd name="T1" fmla="*/ 0 h 293"/>
                  <a:gd name="T2" fmla="*/ 81 w 225"/>
                  <a:gd name="T3" fmla="*/ 2 h 293"/>
                  <a:gd name="T4" fmla="*/ 96 w 225"/>
                  <a:gd name="T5" fmla="*/ 8 h 293"/>
                  <a:gd name="T6" fmla="*/ 110 w 225"/>
                  <a:gd name="T7" fmla="*/ 19 h 293"/>
                  <a:gd name="T8" fmla="*/ 120 w 225"/>
                  <a:gd name="T9" fmla="*/ 32 h 293"/>
                  <a:gd name="T10" fmla="*/ 216 w 225"/>
                  <a:gd name="T11" fmla="*/ 198 h 293"/>
                  <a:gd name="T12" fmla="*/ 223 w 225"/>
                  <a:gd name="T13" fmla="*/ 213 h 293"/>
                  <a:gd name="T14" fmla="*/ 225 w 225"/>
                  <a:gd name="T15" fmla="*/ 230 h 293"/>
                  <a:gd name="T16" fmla="*/ 223 w 225"/>
                  <a:gd name="T17" fmla="*/ 246 h 293"/>
                  <a:gd name="T18" fmla="*/ 216 w 225"/>
                  <a:gd name="T19" fmla="*/ 261 h 293"/>
                  <a:gd name="T20" fmla="*/ 207 w 225"/>
                  <a:gd name="T21" fmla="*/ 275 h 293"/>
                  <a:gd name="T22" fmla="*/ 193 w 225"/>
                  <a:gd name="T23" fmla="*/ 285 h 293"/>
                  <a:gd name="T24" fmla="*/ 178 w 225"/>
                  <a:gd name="T25" fmla="*/ 291 h 293"/>
                  <a:gd name="T26" fmla="*/ 161 w 225"/>
                  <a:gd name="T27" fmla="*/ 293 h 293"/>
                  <a:gd name="T28" fmla="*/ 144 w 225"/>
                  <a:gd name="T29" fmla="*/ 291 h 293"/>
                  <a:gd name="T30" fmla="*/ 129 w 225"/>
                  <a:gd name="T31" fmla="*/ 285 h 293"/>
                  <a:gd name="T32" fmla="*/ 116 w 225"/>
                  <a:gd name="T33" fmla="*/ 275 h 293"/>
                  <a:gd name="T34" fmla="*/ 105 w 225"/>
                  <a:gd name="T35" fmla="*/ 261 h 293"/>
                  <a:gd name="T36" fmla="*/ 9 w 225"/>
                  <a:gd name="T37" fmla="*/ 96 h 293"/>
                  <a:gd name="T38" fmla="*/ 3 w 225"/>
                  <a:gd name="T39" fmla="*/ 80 h 293"/>
                  <a:gd name="T40" fmla="*/ 0 w 225"/>
                  <a:gd name="T41" fmla="*/ 63 h 293"/>
                  <a:gd name="T42" fmla="*/ 3 w 225"/>
                  <a:gd name="T43" fmla="*/ 48 h 293"/>
                  <a:gd name="T44" fmla="*/ 9 w 225"/>
                  <a:gd name="T45" fmla="*/ 32 h 293"/>
                  <a:gd name="T46" fmla="*/ 19 w 225"/>
                  <a:gd name="T47" fmla="*/ 20 h 293"/>
                  <a:gd name="T48" fmla="*/ 32 w 225"/>
                  <a:gd name="T49" fmla="*/ 9 h 293"/>
                  <a:gd name="T50" fmla="*/ 49 w 225"/>
                  <a:gd name="T51" fmla="*/ 2 h 293"/>
                  <a:gd name="T52" fmla="*/ 64 w 225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93">
                    <a:moveTo>
                      <a:pt x="64" y="0"/>
                    </a:moveTo>
                    <a:lnTo>
                      <a:pt x="81" y="2"/>
                    </a:lnTo>
                    <a:lnTo>
                      <a:pt x="96" y="8"/>
                    </a:lnTo>
                    <a:lnTo>
                      <a:pt x="110" y="19"/>
                    </a:lnTo>
                    <a:lnTo>
                      <a:pt x="120" y="32"/>
                    </a:lnTo>
                    <a:lnTo>
                      <a:pt x="216" y="198"/>
                    </a:lnTo>
                    <a:lnTo>
                      <a:pt x="223" y="213"/>
                    </a:lnTo>
                    <a:lnTo>
                      <a:pt x="225" y="230"/>
                    </a:lnTo>
                    <a:lnTo>
                      <a:pt x="223" y="246"/>
                    </a:lnTo>
                    <a:lnTo>
                      <a:pt x="216" y="261"/>
                    </a:lnTo>
                    <a:lnTo>
                      <a:pt x="207" y="275"/>
                    </a:lnTo>
                    <a:lnTo>
                      <a:pt x="193" y="285"/>
                    </a:lnTo>
                    <a:lnTo>
                      <a:pt x="178" y="291"/>
                    </a:lnTo>
                    <a:lnTo>
                      <a:pt x="161" y="293"/>
                    </a:lnTo>
                    <a:lnTo>
                      <a:pt x="144" y="291"/>
                    </a:lnTo>
                    <a:lnTo>
                      <a:pt x="129" y="285"/>
                    </a:lnTo>
                    <a:lnTo>
                      <a:pt x="116" y="275"/>
                    </a:lnTo>
                    <a:lnTo>
                      <a:pt x="105" y="261"/>
                    </a:lnTo>
                    <a:lnTo>
                      <a:pt x="9" y="96"/>
                    </a:lnTo>
                    <a:lnTo>
                      <a:pt x="3" y="80"/>
                    </a:lnTo>
                    <a:lnTo>
                      <a:pt x="0" y="63"/>
                    </a:lnTo>
                    <a:lnTo>
                      <a:pt x="3" y="48"/>
                    </a:lnTo>
                    <a:lnTo>
                      <a:pt x="9" y="32"/>
                    </a:lnTo>
                    <a:lnTo>
                      <a:pt x="19" y="20"/>
                    </a:lnTo>
                    <a:lnTo>
                      <a:pt x="32" y="9"/>
                    </a:lnTo>
                    <a:lnTo>
                      <a:pt x="49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62">
                <a:extLst>
                  <a:ext uri="{FF2B5EF4-FFF2-40B4-BE49-F238E27FC236}">
                    <a16:creationId xmlns:a16="http://schemas.microsoft.com/office/drawing/2014/main" id="{F97EF696-EABA-4590-9382-A651C9D2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2655888"/>
                <a:ext cx="93663" cy="69850"/>
              </a:xfrm>
              <a:custGeom>
                <a:avLst/>
                <a:gdLst>
                  <a:gd name="T0" fmla="*/ 64 w 295"/>
                  <a:gd name="T1" fmla="*/ 0 h 222"/>
                  <a:gd name="T2" fmla="*/ 80 w 295"/>
                  <a:gd name="T3" fmla="*/ 2 h 222"/>
                  <a:gd name="T4" fmla="*/ 96 w 295"/>
                  <a:gd name="T5" fmla="*/ 8 h 222"/>
                  <a:gd name="T6" fmla="*/ 263 w 295"/>
                  <a:gd name="T7" fmla="*/ 103 h 222"/>
                  <a:gd name="T8" fmla="*/ 277 w 295"/>
                  <a:gd name="T9" fmla="*/ 114 h 222"/>
                  <a:gd name="T10" fmla="*/ 286 w 295"/>
                  <a:gd name="T11" fmla="*/ 127 h 222"/>
                  <a:gd name="T12" fmla="*/ 293 w 295"/>
                  <a:gd name="T13" fmla="*/ 142 h 222"/>
                  <a:gd name="T14" fmla="*/ 295 w 295"/>
                  <a:gd name="T15" fmla="*/ 158 h 222"/>
                  <a:gd name="T16" fmla="*/ 293 w 295"/>
                  <a:gd name="T17" fmla="*/ 174 h 222"/>
                  <a:gd name="T18" fmla="*/ 286 w 295"/>
                  <a:gd name="T19" fmla="*/ 190 h 222"/>
                  <a:gd name="T20" fmla="*/ 276 w 295"/>
                  <a:gd name="T21" fmla="*/ 204 h 222"/>
                  <a:gd name="T22" fmla="*/ 262 w 295"/>
                  <a:gd name="T23" fmla="*/ 214 h 222"/>
                  <a:gd name="T24" fmla="*/ 246 w 295"/>
                  <a:gd name="T25" fmla="*/ 220 h 222"/>
                  <a:gd name="T26" fmla="*/ 231 w 295"/>
                  <a:gd name="T27" fmla="*/ 222 h 222"/>
                  <a:gd name="T28" fmla="*/ 214 w 295"/>
                  <a:gd name="T29" fmla="*/ 220 h 222"/>
                  <a:gd name="T30" fmla="*/ 198 w 295"/>
                  <a:gd name="T31" fmla="*/ 213 h 222"/>
                  <a:gd name="T32" fmla="*/ 31 w 295"/>
                  <a:gd name="T33" fmla="*/ 118 h 222"/>
                  <a:gd name="T34" fmla="*/ 18 w 295"/>
                  <a:gd name="T35" fmla="*/ 108 h 222"/>
                  <a:gd name="T36" fmla="*/ 8 w 295"/>
                  <a:gd name="T37" fmla="*/ 94 h 222"/>
                  <a:gd name="T38" fmla="*/ 2 w 295"/>
                  <a:gd name="T39" fmla="*/ 80 h 222"/>
                  <a:gd name="T40" fmla="*/ 0 w 295"/>
                  <a:gd name="T41" fmla="*/ 63 h 222"/>
                  <a:gd name="T42" fmla="*/ 2 w 295"/>
                  <a:gd name="T43" fmla="*/ 46 h 222"/>
                  <a:gd name="T44" fmla="*/ 8 w 295"/>
                  <a:gd name="T45" fmla="*/ 31 h 222"/>
                  <a:gd name="T46" fmla="*/ 19 w 295"/>
                  <a:gd name="T47" fmla="*/ 17 h 222"/>
                  <a:gd name="T48" fmla="*/ 32 w 295"/>
                  <a:gd name="T49" fmla="*/ 8 h 222"/>
                  <a:gd name="T50" fmla="*/ 47 w 295"/>
                  <a:gd name="T51" fmla="*/ 2 h 222"/>
                  <a:gd name="T52" fmla="*/ 64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64" y="0"/>
                    </a:moveTo>
                    <a:lnTo>
                      <a:pt x="80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7" y="114"/>
                    </a:lnTo>
                    <a:lnTo>
                      <a:pt x="286" y="127"/>
                    </a:lnTo>
                    <a:lnTo>
                      <a:pt x="293" y="142"/>
                    </a:lnTo>
                    <a:lnTo>
                      <a:pt x="295" y="158"/>
                    </a:lnTo>
                    <a:lnTo>
                      <a:pt x="293" y="174"/>
                    </a:lnTo>
                    <a:lnTo>
                      <a:pt x="286" y="190"/>
                    </a:lnTo>
                    <a:lnTo>
                      <a:pt x="276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1" y="222"/>
                    </a:lnTo>
                    <a:lnTo>
                      <a:pt x="214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4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63">
                <a:extLst>
                  <a:ext uri="{FF2B5EF4-FFF2-40B4-BE49-F238E27FC236}">
                    <a16:creationId xmlns:a16="http://schemas.microsoft.com/office/drawing/2014/main" id="{EAC92697-8D21-4167-9003-E6834313F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2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2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8 h 128"/>
                  <a:gd name="T34" fmla="*/ 19 w 321"/>
                  <a:gd name="T35" fmla="*/ 109 h 128"/>
                  <a:gd name="T36" fmla="*/ 9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9 w 321"/>
                  <a:gd name="T45" fmla="*/ 32 h 128"/>
                  <a:gd name="T46" fmla="*/ 19 w 321"/>
                  <a:gd name="T47" fmla="*/ 18 h 128"/>
                  <a:gd name="T48" fmla="*/ 32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2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2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8"/>
                    </a:lnTo>
                    <a:lnTo>
                      <a:pt x="19" y="109"/>
                    </a:lnTo>
                    <a:lnTo>
                      <a:pt x="9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9" y="18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64">
                <a:extLst>
                  <a:ext uri="{FF2B5EF4-FFF2-40B4-BE49-F238E27FC236}">
                    <a16:creationId xmlns:a16="http://schemas.microsoft.com/office/drawing/2014/main" id="{E192BD82-B5B7-4C21-8441-6D051965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3079750"/>
                <a:ext cx="93663" cy="71438"/>
              </a:xfrm>
              <a:custGeom>
                <a:avLst/>
                <a:gdLst>
                  <a:gd name="T0" fmla="*/ 231 w 295"/>
                  <a:gd name="T1" fmla="*/ 0 h 224"/>
                  <a:gd name="T2" fmla="*/ 247 w 295"/>
                  <a:gd name="T3" fmla="*/ 3 h 224"/>
                  <a:gd name="T4" fmla="*/ 262 w 295"/>
                  <a:gd name="T5" fmla="*/ 8 h 224"/>
                  <a:gd name="T6" fmla="*/ 276 w 295"/>
                  <a:gd name="T7" fmla="*/ 19 h 224"/>
                  <a:gd name="T8" fmla="*/ 286 w 295"/>
                  <a:gd name="T9" fmla="*/ 32 h 224"/>
                  <a:gd name="T10" fmla="*/ 293 w 295"/>
                  <a:gd name="T11" fmla="*/ 48 h 224"/>
                  <a:gd name="T12" fmla="*/ 295 w 295"/>
                  <a:gd name="T13" fmla="*/ 65 h 224"/>
                  <a:gd name="T14" fmla="*/ 293 w 295"/>
                  <a:gd name="T15" fmla="*/ 80 h 224"/>
                  <a:gd name="T16" fmla="*/ 286 w 295"/>
                  <a:gd name="T17" fmla="*/ 96 h 224"/>
                  <a:gd name="T18" fmla="*/ 276 w 295"/>
                  <a:gd name="T19" fmla="*/ 109 h 224"/>
                  <a:gd name="T20" fmla="*/ 263 w 295"/>
                  <a:gd name="T21" fmla="*/ 120 h 224"/>
                  <a:gd name="T22" fmla="*/ 96 w 295"/>
                  <a:gd name="T23" fmla="*/ 215 h 224"/>
                  <a:gd name="T24" fmla="*/ 81 w 295"/>
                  <a:gd name="T25" fmla="*/ 221 h 224"/>
                  <a:gd name="T26" fmla="*/ 64 w 295"/>
                  <a:gd name="T27" fmla="*/ 224 h 224"/>
                  <a:gd name="T28" fmla="*/ 47 w 295"/>
                  <a:gd name="T29" fmla="*/ 221 h 224"/>
                  <a:gd name="T30" fmla="*/ 32 w 295"/>
                  <a:gd name="T31" fmla="*/ 216 h 224"/>
                  <a:gd name="T32" fmla="*/ 19 w 295"/>
                  <a:gd name="T33" fmla="*/ 205 h 224"/>
                  <a:gd name="T34" fmla="*/ 8 w 295"/>
                  <a:gd name="T35" fmla="*/ 192 h 224"/>
                  <a:gd name="T36" fmla="*/ 2 w 295"/>
                  <a:gd name="T37" fmla="*/ 176 h 224"/>
                  <a:gd name="T38" fmla="*/ 0 w 295"/>
                  <a:gd name="T39" fmla="*/ 159 h 224"/>
                  <a:gd name="T40" fmla="*/ 2 w 295"/>
                  <a:gd name="T41" fmla="*/ 144 h 224"/>
                  <a:gd name="T42" fmla="*/ 8 w 295"/>
                  <a:gd name="T43" fmla="*/ 128 h 224"/>
                  <a:gd name="T44" fmla="*/ 18 w 295"/>
                  <a:gd name="T45" fmla="*/ 116 h 224"/>
                  <a:gd name="T46" fmla="*/ 31 w 295"/>
                  <a:gd name="T47" fmla="*/ 105 h 224"/>
                  <a:gd name="T48" fmla="*/ 198 w 295"/>
                  <a:gd name="T49" fmla="*/ 10 h 224"/>
                  <a:gd name="T50" fmla="*/ 215 w 295"/>
                  <a:gd name="T51" fmla="*/ 2 h 224"/>
                  <a:gd name="T52" fmla="*/ 231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231" y="0"/>
                    </a:moveTo>
                    <a:lnTo>
                      <a:pt x="247" y="3"/>
                    </a:lnTo>
                    <a:lnTo>
                      <a:pt x="262" y="8"/>
                    </a:lnTo>
                    <a:lnTo>
                      <a:pt x="276" y="19"/>
                    </a:lnTo>
                    <a:lnTo>
                      <a:pt x="286" y="32"/>
                    </a:lnTo>
                    <a:lnTo>
                      <a:pt x="293" y="48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86" y="96"/>
                    </a:lnTo>
                    <a:lnTo>
                      <a:pt x="276" y="109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1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65">
                <a:extLst>
                  <a:ext uri="{FF2B5EF4-FFF2-40B4-BE49-F238E27FC236}">
                    <a16:creationId xmlns:a16="http://schemas.microsoft.com/office/drawing/2014/main" id="{9A04788F-56ED-4D78-91A8-2887A2F2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3079750"/>
                <a:ext cx="93663" cy="71438"/>
              </a:xfrm>
              <a:custGeom>
                <a:avLst/>
                <a:gdLst>
                  <a:gd name="T0" fmla="*/ 64 w 295"/>
                  <a:gd name="T1" fmla="*/ 0 h 224"/>
                  <a:gd name="T2" fmla="*/ 81 w 295"/>
                  <a:gd name="T3" fmla="*/ 2 h 224"/>
                  <a:gd name="T4" fmla="*/ 97 w 295"/>
                  <a:gd name="T5" fmla="*/ 10 h 224"/>
                  <a:gd name="T6" fmla="*/ 263 w 295"/>
                  <a:gd name="T7" fmla="*/ 105 h 224"/>
                  <a:gd name="T8" fmla="*/ 277 w 295"/>
                  <a:gd name="T9" fmla="*/ 116 h 224"/>
                  <a:gd name="T10" fmla="*/ 287 w 295"/>
                  <a:gd name="T11" fmla="*/ 128 h 224"/>
                  <a:gd name="T12" fmla="*/ 293 w 295"/>
                  <a:gd name="T13" fmla="*/ 144 h 224"/>
                  <a:gd name="T14" fmla="*/ 295 w 295"/>
                  <a:gd name="T15" fmla="*/ 159 h 224"/>
                  <a:gd name="T16" fmla="*/ 293 w 295"/>
                  <a:gd name="T17" fmla="*/ 176 h 224"/>
                  <a:gd name="T18" fmla="*/ 287 w 295"/>
                  <a:gd name="T19" fmla="*/ 192 h 224"/>
                  <a:gd name="T20" fmla="*/ 276 w 295"/>
                  <a:gd name="T21" fmla="*/ 205 h 224"/>
                  <a:gd name="T22" fmla="*/ 262 w 295"/>
                  <a:gd name="T23" fmla="*/ 216 h 224"/>
                  <a:gd name="T24" fmla="*/ 248 w 295"/>
                  <a:gd name="T25" fmla="*/ 221 h 224"/>
                  <a:gd name="T26" fmla="*/ 231 w 295"/>
                  <a:gd name="T27" fmla="*/ 224 h 224"/>
                  <a:gd name="T28" fmla="*/ 214 w 295"/>
                  <a:gd name="T29" fmla="*/ 221 h 224"/>
                  <a:gd name="T30" fmla="*/ 198 w 295"/>
                  <a:gd name="T31" fmla="*/ 215 h 224"/>
                  <a:gd name="T32" fmla="*/ 32 w 295"/>
                  <a:gd name="T33" fmla="*/ 120 h 224"/>
                  <a:gd name="T34" fmla="*/ 19 w 295"/>
                  <a:gd name="T35" fmla="*/ 109 h 224"/>
                  <a:gd name="T36" fmla="*/ 9 w 295"/>
                  <a:gd name="T37" fmla="*/ 96 h 224"/>
                  <a:gd name="T38" fmla="*/ 2 w 295"/>
                  <a:gd name="T39" fmla="*/ 80 h 224"/>
                  <a:gd name="T40" fmla="*/ 0 w 295"/>
                  <a:gd name="T41" fmla="*/ 65 h 224"/>
                  <a:gd name="T42" fmla="*/ 2 w 295"/>
                  <a:gd name="T43" fmla="*/ 48 h 224"/>
                  <a:gd name="T44" fmla="*/ 9 w 295"/>
                  <a:gd name="T45" fmla="*/ 32 h 224"/>
                  <a:gd name="T46" fmla="*/ 19 w 295"/>
                  <a:gd name="T47" fmla="*/ 19 h 224"/>
                  <a:gd name="T48" fmla="*/ 33 w 295"/>
                  <a:gd name="T49" fmla="*/ 8 h 224"/>
                  <a:gd name="T50" fmla="*/ 47 w 295"/>
                  <a:gd name="T51" fmla="*/ 3 h 224"/>
                  <a:gd name="T52" fmla="*/ 64 w 295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4">
                    <a:moveTo>
                      <a:pt x="64" y="0"/>
                    </a:moveTo>
                    <a:lnTo>
                      <a:pt x="81" y="2"/>
                    </a:lnTo>
                    <a:lnTo>
                      <a:pt x="97" y="10"/>
                    </a:lnTo>
                    <a:lnTo>
                      <a:pt x="263" y="105"/>
                    </a:lnTo>
                    <a:lnTo>
                      <a:pt x="277" y="116"/>
                    </a:lnTo>
                    <a:lnTo>
                      <a:pt x="287" y="128"/>
                    </a:lnTo>
                    <a:lnTo>
                      <a:pt x="293" y="144"/>
                    </a:lnTo>
                    <a:lnTo>
                      <a:pt x="295" y="159"/>
                    </a:lnTo>
                    <a:lnTo>
                      <a:pt x="293" y="176"/>
                    </a:lnTo>
                    <a:lnTo>
                      <a:pt x="287" y="192"/>
                    </a:lnTo>
                    <a:lnTo>
                      <a:pt x="276" y="205"/>
                    </a:lnTo>
                    <a:lnTo>
                      <a:pt x="262" y="216"/>
                    </a:lnTo>
                    <a:lnTo>
                      <a:pt x="248" y="221"/>
                    </a:lnTo>
                    <a:lnTo>
                      <a:pt x="231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2" y="120"/>
                    </a:lnTo>
                    <a:lnTo>
                      <a:pt x="19" y="109"/>
                    </a:lnTo>
                    <a:lnTo>
                      <a:pt x="9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2"/>
                    </a:lnTo>
                    <a:lnTo>
                      <a:pt x="19" y="19"/>
                    </a:lnTo>
                    <a:lnTo>
                      <a:pt x="33" y="8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66">
                <a:extLst>
                  <a:ext uri="{FF2B5EF4-FFF2-40B4-BE49-F238E27FC236}">
                    <a16:creationId xmlns:a16="http://schemas.microsoft.com/office/drawing/2014/main" id="{BC98BED4-1FE7-4199-B724-2B2D98EC5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638" y="2882900"/>
                <a:ext cx="101600" cy="39688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3 h 128"/>
                  <a:gd name="T6" fmla="*/ 289 w 321"/>
                  <a:gd name="T7" fmla="*/ 9 h 128"/>
                  <a:gd name="T8" fmla="*/ 302 w 321"/>
                  <a:gd name="T9" fmla="*/ 18 h 128"/>
                  <a:gd name="T10" fmla="*/ 311 w 321"/>
                  <a:gd name="T11" fmla="*/ 32 h 128"/>
                  <a:gd name="T12" fmla="*/ 319 w 321"/>
                  <a:gd name="T13" fmla="*/ 47 h 128"/>
                  <a:gd name="T14" fmla="*/ 321 w 321"/>
                  <a:gd name="T15" fmla="*/ 64 h 128"/>
                  <a:gd name="T16" fmla="*/ 319 w 321"/>
                  <a:gd name="T17" fmla="*/ 81 h 128"/>
                  <a:gd name="T18" fmla="*/ 311 w 321"/>
                  <a:gd name="T19" fmla="*/ 95 h 128"/>
                  <a:gd name="T20" fmla="*/ 302 w 321"/>
                  <a:gd name="T21" fmla="*/ 109 h 128"/>
                  <a:gd name="T22" fmla="*/ 289 w 321"/>
                  <a:gd name="T23" fmla="*/ 118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1 w 321"/>
                  <a:gd name="T33" fmla="*/ 118 h 128"/>
                  <a:gd name="T34" fmla="*/ 19 w 321"/>
                  <a:gd name="T35" fmla="*/ 109 h 128"/>
                  <a:gd name="T36" fmla="*/ 8 w 321"/>
                  <a:gd name="T37" fmla="*/ 95 h 128"/>
                  <a:gd name="T38" fmla="*/ 2 w 321"/>
                  <a:gd name="T39" fmla="*/ 81 h 128"/>
                  <a:gd name="T40" fmla="*/ 0 w 321"/>
                  <a:gd name="T41" fmla="*/ 64 h 128"/>
                  <a:gd name="T42" fmla="*/ 2 w 321"/>
                  <a:gd name="T43" fmla="*/ 47 h 128"/>
                  <a:gd name="T44" fmla="*/ 8 w 321"/>
                  <a:gd name="T45" fmla="*/ 32 h 128"/>
                  <a:gd name="T46" fmla="*/ 19 w 321"/>
                  <a:gd name="T47" fmla="*/ 18 h 128"/>
                  <a:gd name="T48" fmla="*/ 31 w 321"/>
                  <a:gd name="T49" fmla="*/ 9 h 128"/>
                  <a:gd name="T50" fmla="*/ 47 w 321"/>
                  <a:gd name="T51" fmla="*/ 3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3"/>
                    </a:lnTo>
                    <a:lnTo>
                      <a:pt x="289" y="9"/>
                    </a:lnTo>
                    <a:lnTo>
                      <a:pt x="302" y="18"/>
                    </a:lnTo>
                    <a:lnTo>
                      <a:pt x="311" y="32"/>
                    </a:lnTo>
                    <a:lnTo>
                      <a:pt x="319" y="47"/>
                    </a:lnTo>
                    <a:lnTo>
                      <a:pt x="321" y="64"/>
                    </a:lnTo>
                    <a:lnTo>
                      <a:pt x="319" y="81"/>
                    </a:lnTo>
                    <a:lnTo>
                      <a:pt x="311" y="95"/>
                    </a:lnTo>
                    <a:lnTo>
                      <a:pt x="302" y="109"/>
                    </a:lnTo>
                    <a:lnTo>
                      <a:pt x="289" y="118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1" y="118"/>
                    </a:lnTo>
                    <a:lnTo>
                      <a:pt x="19" y="109"/>
                    </a:lnTo>
                    <a:lnTo>
                      <a:pt x="8" y="95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8"/>
                    </a:lnTo>
                    <a:lnTo>
                      <a:pt x="31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67">
                <a:extLst>
                  <a:ext uri="{FF2B5EF4-FFF2-40B4-BE49-F238E27FC236}">
                    <a16:creationId xmlns:a16="http://schemas.microsoft.com/office/drawing/2014/main" id="{4076B2EC-E2BD-4447-B984-5EC6D26B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2655888"/>
                <a:ext cx="93663" cy="69850"/>
              </a:xfrm>
              <a:custGeom>
                <a:avLst/>
                <a:gdLst>
                  <a:gd name="T0" fmla="*/ 231 w 295"/>
                  <a:gd name="T1" fmla="*/ 0 h 222"/>
                  <a:gd name="T2" fmla="*/ 248 w 295"/>
                  <a:gd name="T3" fmla="*/ 2 h 222"/>
                  <a:gd name="T4" fmla="*/ 262 w 295"/>
                  <a:gd name="T5" fmla="*/ 8 h 222"/>
                  <a:gd name="T6" fmla="*/ 276 w 295"/>
                  <a:gd name="T7" fmla="*/ 17 h 222"/>
                  <a:gd name="T8" fmla="*/ 287 w 295"/>
                  <a:gd name="T9" fmla="*/ 31 h 222"/>
                  <a:gd name="T10" fmla="*/ 293 w 295"/>
                  <a:gd name="T11" fmla="*/ 46 h 222"/>
                  <a:gd name="T12" fmla="*/ 295 w 295"/>
                  <a:gd name="T13" fmla="*/ 63 h 222"/>
                  <a:gd name="T14" fmla="*/ 293 w 295"/>
                  <a:gd name="T15" fmla="*/ 80 h 222"/>
                  <a:gd name="T16" fmla="*/ 287 w 295"/>
                  <a:gd name="T17" fmla="*/ 94 h 222"/>
                  <a:gd name="T18" fmla="*/ 277 w 295"/>
                  <a:gd name="T19" fmla="*/ 108 h 222"/>
                  <a:gd name="T20" fmla="*/ 263 w 295"/>
                  <a:gd name="T21" fmla="*/ 118 h 222"/>
                  <a:gd name="T22" fmla="*/ 97 w 295"/>
                  <a:gd name="T23" fmla="*/ 213 h 222"/>
                  <a:gd name="T24" fmla="*/ 81 w 295"/>
                  <a:gd name="T25" fmla="*/ 220 h 222"/>
                  <a:gd name="T26" fmla="*/ 64 w 295"/>
                  <a:gd name="T27" fmla="*/ 222 h 222"/>
                  <a:gd name="T28" fmla="*/ 48 w 295"/>
                  <a:gd name="T29" fmla="*/ 220 h 222"/>
                  <a:gd name="T30" fmla="*/ 33 w 295"/>
                  <a:gd name="T31" fmla="*/ 214 h 222"/>
                  <a:gd name="T32" fmla="*/ 19 w 295"/>
                  <a:gd name="T33" fmla="*/ 204 h 222"/>
                  <a:gd name="T34" fmla="*/ 9 w 295"/>
                  <a:gd name="T35" fmla="*/ 190 h 222"/>
                  <a:gd name="T36" fmla="*/ 2 w 295"/>
                  <a:gd name="T37" fmla="*/ 174 h 222"/>
                  <a:gd name="T38" fmla="*/ 0 w 295"/>
                  <a:gd name="T39" fmla="*/ 158 h 222"/>
                  <a:gd name="T40" fmla="*/ 2 w 295"/>
                  <a:gd name="T41" fmla="*/ 142 h 222"/>
                  <a:gd name="T42" fmla="*/ 9 w 295"/>
                  <a:gd name="T43" fmla="*/ 127 h 222"/>
                  <a:gd name="T44" fmla="*/ 19 w 295"/>
                  <a:gd name="T45" fmla="*/ 114 h 222"/>
                  <a:gd name="T46" fmla="*/ 32 w 295"/>
                  <a:gd name="T47" fmla="*/ 103 h 222"/>
                  <a:gd name="T48" fmla="*/ 198 w 295"/>
                  <a:gd name="T49" fmla="*/ 8 h 222"/>
                  <a:gd name="T50" fmla="*/ 215 w 295"/>
                  <a:gd name="T51" fmla="*/ 2 h 222"/>
                  <a:gd name="T52" fmla="*/ 231 w 295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5" h="222">
                    <a:moveTo>
                      <a:pt x="231" y="0"/>
                    </a:moveTo>
                    <a:lnTo>
                      <a:pt x="248" y="2"/>
                    </a:lnTo>
                    <a:lnTo>
                      <a:pt x="262" y="8"/>
                    </a:lnTo>
                    <a:lnTo>
                      <a:pt x="276" y="17"/>
                    </a:lnTo>
                    <a:lnTo>
                      <a:pt x="287" y="31"/>
                    </a:lnTo>
                    <a:lnTo>
                      <a:pt x="293" y="46"/>
                    </a:lnTo>
                    <a:lnTo>
                      <a:pt x="295" y="63"/>
                    </a:lnTo>
                    <a:lnTo>
                      <a:pt x="293" y="80"/>
                    </a:lnTo>
                    <a:lnTo>
                      <a:pt x="287" y="94"/>
                    </a:lnTo>
                    <a:lnTo>
                      <a:pt x="277" y="108"/>
                    </a:lnTo>
                    <a:lnTo>
                      <a:pt x="263" y="118"/>
                    </a:lnTo>
                    <a:lnTo>
                      <a:pt x="97" y="213"/>
                    </a:lnTo>
                    <a:lnTo>
                      <a:pt x="81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3" y="214"/>
                    </a:lnTo>
                    <a:lnTo>
                      <a:pt x="19" y="204"/>
                    </a:lnTo>
                    <a:lnTo>
                      <a:pt x="9" y="190"/>
                    </a:lnTo>
                    <a:lnTo>
                      <a:pt x="2" y="174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9" y="127"/>
                    </a:lnTo>
                    <a:lnTo>
                      <a:pt x="19" y="114"/>
                    </a:lnTo>
                    <a:lnTo>
                      <a:pt x="32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68">
                <a:extLst>
                  <a:ext uri="{FF2B5EF4-FFF2-40B4-BE49-F238E27FC236}">
                    <a16:creationId xmlns:a16="http://schemas.microsoft.com/office/drawing/2014/main" id="{90A89848-BEA0-4B10-8B78-7AC9B6212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200" y="2487613"/>
                <a:ext cx="71438" cy="93663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6 w 224"/>
                  <a:gd name="T7" fmla="*/ 20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6 h 292"/>
                  <a:gd name="T18" fmla="*/ 120 w 224"/>
                  <a:gd name="T19" fmla="*/ 261 h 292"/>
                  <a:gd name="T20" fmla="*/ 109 w 224"/>
                  <a:gd name="T21" fmla="*/ 275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3 w 224"/>
                  <a:gd name="T31" fmla="*/ 284 h 292"/>
                  <a:gd name="T32" fmla="*/ 18 w 224"/>
                  <a:gd name="T33" fmla="*/ 274 h 292"/>
                  <a:gd name="T34" fmla="*/ 8 w 224"/>
                  <a:gd name="T35" fmla="*/ 261 h 292"/>
                  <a:gd name="T36" fmla="*/ 2 w 224"/>
                  <a:gd name="T37" fmla="*/ 246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8 h 292"/>
                  <a:gd name="T44" fmla="*/ 105 w 224"/>
                  <a:gd name="T45" fmla="*/ 32 h 292"/>
                  <a:gd name="T46" fmla="*/ 115 w 224"/>
                  <a:gd name="T47" fmla="*/ 19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6" y="20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6"/>
                    </a:lnTo>
                    <a:lnTo>
                      <a:pt x="120" y="261"/>
                    </a:lnTo>
                    <a:lnTo>
                      <a:pt x="109" y="275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3" y="284"/>
                    </a:lnTo>
                    <a:lnTo>
                      <a:pt x="18" y="274"/>
                    </a:lnTo>
                    <a:lnTo>
                      <a:pt x="8" y="261"/>
                    </a:lnTo>
                    <a:lnTo>
                      <a:pt x="2" y="246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8"/>
                    </a:lnTo>
                    <a:lnTo>
                      <a:pt x="105" y="32"/>
                    </a:lnTo>
                    <a:lnTo>
                      <a:pt x="115" y="19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69">
                <a:extLst>
                  <a:ext uri="{FF2B5EF4-FFF2-40B4-BE49-F238E27FC236}">
                    <a16:creationId xmlns:a16="http://schemas.microsoft.com/office/drawing/2014/main" id="{C3489DBE-A731-48CE-BCEB-2EC43E98E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2732088"/>
                <a:ext cx="96838" cy="315913"/>
              </a:xfrm>
              <a:custGeom>
                <a:avLst/>
                <a:gdLst>
                  <a:gd name="T0" fmla="*/ 154 w 308"/>
                  <a:gd name="T1" fmla="*/ 0 h 992"/>
                  <a:gd name="T2" fmla="*/ 185 w 308"/>
                  <a:gd name="T3" fmla="*/ 2 h 992"/>
                  <a:gd name="T4" fmla="*/ 213 w 308"/>
                  <a:gd name="T5" fmla="*/ 7 h 992"/>
                  <a:gd name="T6" fmla="*/ 238 w 308"/>
                  <a:gd name="T7" fmla="*/ 17 h 992"/>
                  <a:gd name="T8" fmla="*/ 259 w 308"/>
                  <a:gd name="T9" fmla="*/ 30 h 992"/>
                  <a:gd name="T10" fmla="*/ 277 w 308"/>
                  <a:gd name="T11" fmla="*/ 47 h 992"/>
                  <a:gd name="T12" fmla="*/ 290 w 308"/>
                  <a:gd name="T13" fmla="*/ 67 h 992"/>
                  <a:gd name="T14" fmla="*/ 301 w 308"/>
                  <a:gd name="T15" fmla="*/ 91 h 992"/>
                  <a:gd name="T16" fmla="*/ 306 w 308"/>
                  <a:gd name="T17" fmla="*/ 119 h 992"/>
                  <a:gd name="T18" fmla="*/ 308 w 308"/>
                  <a:gd name="T19" fmla="*/ 150 h 992"/>
                  <a:gd name="T20" fmla="*/ 308 w 308"/>
                  <a:gd name="T21" fmla="*/ 375 h 992"/>
                  <a:gd name="T22" fmla="*/ 307 w 308"/>
                  <a:gd name="T23" fmla="*/ 405 h 992"/>
                  <a:gd name="T24" fmla="*/ 304 w 308"/>
                  <a:gd name="T25" fmla="*/ 435 h 992"/>
                  <a:gd name="T26" fmla="*/ 301 w 308"/>
                  <a:gd name="T27" fmla="*/ 467 h 992"/>
                  <a:gd name="T28" fmla="*/ 240 w 308"/>
                  <a:gd name="T29" fmla="*/ 920 h 992"/>
                  <a:gd name="T30" fmla="*/ 236 w 308"/>
                  <a:gd name="T31" fmla="*/ 942 h 992"/>
                  <a:gd name="T32" fmla="*/ 228 w 308"/>
                  <a:gd name="T33" fmla="*/ 960 h 992"/>
                  <a:gd name="T34" fmla="*/ 219 w 308"/>
                  <a:gd name="T35" fmla="*/ 972 h 992"/>
                  <a:gd name="T36" fmla="*/ 206 w 308"/>
                  <a:gd name="T37" fmla="*/ 982 h 992"/>
                  <a:gd name="T38" fmla="*/ 192 w 308"/>
                  <a:gd name="T39" fmla="*/ 988 h 992"/>
                  <a:gd name="T40" fmla="*/ 174 w 308"/>
                  <a:gd name="T41" fmla="*/ 991 h 992"/>
                  <a:gd name="T42" fmla="*/ 154 w 308"/>
                  <a:gd name="T43" fmla="*/ 992 h 992"/>
                  <a:gd name="T44" fmla="*/ 134 w 308"/>
                  <a:gd name="T45" fmla="*/ 991 h 992"/>
                  <a:gd name="T46" fmla="*/ 116 w 308"/>
                  <a:gd name="T47" fmla="*/ 988 h 992"/>
                  <a:gd name="T48" fmla="*/ 102 w 308"/>
                  <a:gd name="T49" fmla="*/ 982 h 992"/>
                  <a:gd name="T50" fmla="*/ 89 w 308"/>
                  <a:gd name="T51" fmla="*/ 972 h 992"/>
                  <a:gd name="T52" fmla="*/ 79 w 308"/>
                  <a:gd name="T53" fmla="*/ 960 h 992"/>
                  <a:gd name="T54" fmla="*/ 72 w 308"/>
                  <a:gd name="T55" fmla="*/ 942 h 992"/>
                  <a:gd name="T56" fmla="*/ 68 w 308"/>
                  <a:gd name="T57" fmla="*/ 920 h 992"/>
                  <a:gd name="T58" fmla="*/ 7 w 308"/>
                  <a:gd name="T59" fmla="*/ 467 h 992"/>
                  <a:gd name="T60" fmla="*/ 4 w 308"/>
                  <a:gd name="T61" fmla="*/ 435 h 992"/>
                  <a:gd name="T62" fmla="*/ 1 w 308"/>
                  <a:gd name="T63" fmla="*/ 405 h 992"/>
                  <a:gd name="T64" fmla="*/ 0 w 308"/>
                  <a:gd name="T65" fmla="*/ 375 h 992"/>
                  <a:gd name="T66" fmla="*/ 0 w 308"/>
                  <a:gd name="T67" fmla="*/ 150 h 992"/>
                  <a:gd name="T68" fmla="*/ 2 w 308"/>
                  <a:gd name="T69" fmla="*/ 119 h 992"/>
                  <a:gd name="T70" fmla="*/ 7 w 308"/>
                  <a:gd name="T71" fmla="*/ 91 h 992"/>
                  <a:gd name="T72" fmla="*/ 18 w 308"/>
                  <a:gd name="T73" fmla="*/ 67 h 992"/>
                  <a:gd name="T74" fmla="*/ 31 w 308"/>
                  <a:gd name="T75" fmla="*/ 47 h 992"/>
                  <a:gd name="T76" fmla="*/ 49 w 308"/>
                  <a:gd name="T77" fmla="*/ 30 h 992"/>
                  <a:gd name="T78" fmla="*/ 70 w 308"/>
                  <a:gd name="T79" fmla="*/ 17 h 992"/>
                  <a:gd name="T80" fmla="*/ 95 w 308"/>
                  <a:gd name="T81" fmla="*/ 7 h 992"/>
                  <a:gd name="T82" fmla="*/ 122 w 308"/>
                  <a:gd name="T83" fmla="*/ 2 h 992"/>
                  <a:gd name="T84" fmla="*/ 154 w 308"/>
                  <a:gd name="T85" fmla="*/ 0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2">
                    <a:moveTo>
                      <a:pt x="154" y="0"/>
                    </a:moveTo>
                    <a:lnTo>
                      <a:pt x="185" y="2"/>
                    </a:lnTo>
                    <a:lnTo>
                      <a:pt x="213" y="7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0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7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8" y="960"/>
                    </a:lnTo>
                    <a:lnTo>
                      <a:pt x="219" y="972"/>
                    </a:lnTo>
                    <a:lnTo>
                      <a:pt x="206" y="982"/>
                    </a:lnTo>
                    <a:lnTo>
                      <a:pt x="192" y="988"/>
                    </a:lnTo>
                    <a:lnTo>
                      <a:pt x="174" y="991"/>
                    </a:lnTo>
                    <a:lnTo>
                      <a:pt x="154" y="992"/>
                    </a:lnTo>
                    <a:lnTo>
                      <a:pt x="134" y="991"/>
                    </a:lnTo>
                    <a:lnTo>
                      <a:pt x="116" y="988"/>
                    </a:lnTo>
                    <a:lnTo>
                      <a:pt x="102" y="982"/>
                    </a:lnTo>
                    <a:lnTo>
                      <a:pt x="89" y="972"/>
                    </a:lnTo>
                    <a:lnTo>
                      <a:pt x="79" y="960"/>
                    </a:lnTo>
                    <a:lnTo>
                      <a:pt x="72" y="942"/>
                    </a:lnTo>
                    <a:lnTo>
                      <a:pt x="68" y="920"/>
                    </a:lnTo>
                    <a:lnTo>
                      <a:pt x="7" y="467"/>
                    </a:lnTo>
                    <a:lnTo>
                      <a:pt x="4" y="435"/>
                    </a:lnTo>
                    <a:lnTo>
                      <a:pt x="1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2" y="119"/>
                    </a:lnTo>
                    <a:lnTo>
                      <a:pt x="7" y="91"/>
                    </a:lnTo>
                    <a:lnTo>
                      <a:pt x="18" y="67"/>
                    </a:lnTo>
                    <a:lnTo>
                      <a:pt x="31" y="47"/>
                    </a:lnTo>
                    <a:lnTo>
                      <a:pt x="49" y="30"/>
                    </a:lnTo>
                    <a:lnTo>
                      <a:pt x="70" y="17"/>
                    </a:lnTo>
                    <a:lnTo>
                      <a:pt x="95" y="7"/>
                    </a:lnTo>
                    <a:lnTo>
                      <a:pt x="122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70">
                <a:extLst>
                  <a:ext uri="{FF2B5EF4-FFF2-40B4-BE49-F238E27FC236}">
                    <a16:creationId xmlns:a16="http://schemas.microsoft.com/office/drawing/2014/main" id="{BD7ECF73-891A-49AC-94C0-7A3CC735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013" y="3087688"/>
                <a:ext cx="103188" cy="101600"/>
              </a:xfrm>
              <a:custGeom>
                <a:avLst/>
                <a:gdLst>
                  <a:gd name="T0" fmla="*/ 161 w 321"/>
                  <a:gd name="T1" fmla="*/ 0 h 319"/>
                  <a:gd name="T2" fmla="*/ 193 w 321"/>
                  <a:gd name="T3" fmla="*/ 4 h 319"/>
                  <a:gd name="T4" fmla="*/ 223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9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9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2 h 319"/>
                  <a:gd name="T28" fmla="*/ 223 w 321"/>
                  <a:gd name="T29" fmla="*/ 306 h 319"/>
                  <a:gd name="T30" fmla="*/ 193 w 321"/>
                  <a:gd name="T31" fmla="*/ 316 h 319"/>
                  <a:gd name="T32" fmla="*/ 161 w 321"/>
                  <a:gd name="T33" fmla="*/ 319 h 319"/>
                  <a:gd name="T34" fmla="*/ 128 w 321"/>
                  <a:gd name="T35" fmla="*/ 316 h 319"/>
                  <a:gd name="T36" fmla="*/ 99 w 321"/>
                  <a:gd name="T37" fmla="*/ 306 h 319"/>
                  <a:gd name="T38" fmla="*/ 72 w 321"/>
                  <a:gd name="T39" fmla="*/ 292 h 319"/>
                  <a:gd name="T40" fmla="*/ 48 w 321"/>
                  <a:gd name="T41" fmla="*/ 272 h 319"/>
                  <a:gd name="T42" fmla="*/ 28 w 321"/>
                  <a:gd name="T43" fmla="*/ 249 h 319"/>
                  <a:gd name="T44" fmla="*/ 13 w 321"/>
                  <a:gd name="T45" fmla="*/ 222 h 319"/>
                  <a:gd name="T46" fmla="*/ 4 w 321"/>
                  <a:gd name="T47" fmla="*/ 192 h 319"/>
                  <a:gd name="T48" fmla="*/ 0 w 321"/>
                  <a:gd name="T49" fmla="*/ 159 h 319"/>
                  <a:gd name="T50" fmla="*/ 4 w 321"/>
                  <a:gd name="T51" fmla="*/ 128 h 319"/>
                  <a:gd name="T52" fmla="*/ 13 w 321"/>
                  <a:gd name="T53" fmla="*/ 98 h 319"/>
                  <a:gd name="T54" fmla="*/ 28 w 321"/>
                  <a:gd name="T55" fmla="*/ 71 h 319"/>
                  <a:gd name="T56" fmla="*/ 48 w 321"/>
                  <a:gd name="T57" fmla="*/ 47 h 319"/>
                  <a:gd name="T58" fmla="*/ 72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1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1" y="0"/>
                    </a:moveTo>
                    <a:lnTo>
                      <a:pt x="193" y="4"/>
                    </a:lnTo>
                    <a:lnTo>
                      <a:pt x="223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9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9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2"/>
                    </a:lnTo>
                    <a:lnTo>
                      <a:pt x="223" y="306"/>
                    </a:lnTo>
                    <a:lnTo>
                      <a:pt x="193" y="316"/>
                    </a:lnTo>
                    <a:lnTo>
                      <a:pt x="161" y="319"/>
                    </a:lnTo>
                    <a:lnTo>
                      <a:pt x="128" y="316"/>
                    </a:lnTo>
                    <a:lnTo>
                      <a:pt x="99" y="306"/>
                    </a:lnTo>
                    <a:lnTo>
                      <a:pt x="72" y="292"/>
                    </a:lnTo>
                    <a:lnTo>
                      <a:pt x="48" y="272"/>
                    </a:lnTo>
                    <a:lnTo>
                      <a:pt x="28" y="249"/>
                    </a:lnTo>
                    <a:lnTo>
                      <a:pt x="13" y="222"/>
                    </a:lnTo>
                    <a:lnTo>
                      <a:pt x="4" y="192"/>
                    </a:lnTo>
                    <a:lnTo>
                      <a:pt x="0" y="159"/>
                    </a:lnTo>
                    <a:lnTo>
                      <a:pt x="4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8" y="47"/>
                    </a:lnTo>
                    <a:lnTo>
                      <a:pt x="72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E9C615A-0089-4ECD-8D2E-610623160BB8}"/>
                </a:ext>
              </a:extLst>
            </p:cNvPr>
            <p:cNvSpPr/>
            <p:nvPr/>
          </p:nvSpPr>
          <p:spPr>
            <a:xfrm>
              <a:off x="2070286" y="5372422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01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E55CFE31-0121-4C1C-BEC4-37AA37B10967}"/>
                </a:ext>
              </a:extLst>
            </p:cNvPr>
            <p:cNvSpPr/>
            <p:nvPr/>
          </p:nvSpPr>
          <p:spPr>
            <a:xfrm>
              <a:off x="2070286" y="5698177"/>
              <a:ext cx="166640" cy="1666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02</a:t>
              </a:r>
              <a:endParaRPr lang="ko-KR" altLang="en-US" sz="10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0F1B7644-5125-4160-A2AC-7C2728CCA8BE}"/>
                </a:ext>
              </a:extLst>
            </p:cNvPr>
            <p:cNvSpPr/>
            <p:nvPr/>
          </p:nvSpPr>
          <p:spPr>
            <a:xfrm>
              <a:off x="992560" y="5706324"/>
              <a:ext cx="8002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제품설명</a:t>
              </a:r>
              <a:endParaRPr lang="en-US" altLang="ko-KR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3F6D7C44-E31C-4FDF-9F2B-BB66524295AC}"/>
                </a:ext>
              </a:extLst>
            </p:cNvPr>
            <p:cNvSpPr/>
            <p:nvPr/>
          </p:nvSpPr>
          <p:spPr>
            <a:xfrm>
              <a:off x="2207951" y="5649421"/>
              <a:ext cx="68290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buClr>
                  <a:schemeClr val="accent2"/>
                </a:buClr>
                <a:buSzPct val="75000"/>
                <a:defRPr/>
              </a:pP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정해진 </a:t>
              </a:r>
              <a:r>
                <a:rPr lang="ko-KR" altLang="en-US" sz="1200" spc="-30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곡수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, </a:t>
              </a:r>
              <a:r>
                <a:rPr lang="ko-KR" altLang="en-US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시간에 맞춰 노래를 부르고 나옵니다</a:t>
              </a:r>
              <a:r>
                <a:rPr lang="en-US" altLang="ko-KR" sz="1200" spc="-3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KoPub돋움체 Medium" pitchFamily="2" charset="-127"/>
                  <a:ea typeface="KoPub돋움체 Medium" pitchFamily="2" charset="-127"/>
                </a:rPr>
                <a:t>.</a:t>
              </a: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918FCE3-091E-4C0D-AE4C-A00370A26B83}"/>
                </a:ext>
              </a:extLst>
            </p:cNvPr>
            <p:cNvSpPr/>
            <p:nvPr/>
          </p:nvSpPr>
          <p:spPr>
            <a:xfrm>
              <a:off x="1870075" y="5314568"/>
              <a:ext cx="0" cy="612000"/>
            </a:xfrm>
            <a:custGeom>
              <a:avLst/>
              <a:gdLst>
                <a:gd name="connsiteX0" fmla="*/ 0 w 0"/>
                <a:gd name="connsiteY0" fmla="*/ 0 h 990600"/>
                <a:gd name="connsiteX1" fmla="*/ 0 w 0"/>
                <a:gd name="connsiteY1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22" name="Picture 2" descr="D:\개발\코인노래방부스\일\ff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91" y="2122218"/>
            <a:ext cx="2416391" cy="29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개발\코인노래방부스\일\sd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13" y="1952336"/>
            <a:ext cx="2563081" cy="31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737027" y="2154644"/>
            <a:ext cx="45719" cy="206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7782746" y="2971808"/>
            <a:ext cx="87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altLang="ko-KR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2100mm</a:t>
            </a:r>
          </a:p>
        </p:txBody>
      </p:sp>
      <p:sp>
        <p:nvSpPr>
          <p:cNvPr id="36" name="직사각형 35"/>
          <p:cNvSpPr/>
          <p:nvPr/>
        </p:nvSpPr>
        <p:spPr>
          <a:xfrm rot="18479257">
            <a:off x="6947360" y="4669800"/>
            <a:ext cx="9836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7424849" y="4667822"/>
            <a:ext cx="87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altLang="ko-KR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1800mm</a:t>
            </a:r>
          </a:p>
        </p:txBody>
      </p:sp>
      <p:sp>
        <p:nvSpPr>
          <p:cNvPr id="38" name="직사각형 37"/>
          <p:cNvSpPr/>
          <p:nvPr/>
        </p:nvSpPr>
        <p:spPr>
          <a:xfrm rot="1422060">
            <a:off x="5392977" y="4874168"/>
            <a:ext cx="1484471" cy="51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C9B6581-992F-48BF-A0E7-82A2DDA5CED9}"/>
              </a:ext>
            </a:extLst>
          </p:cNvPr>
          <p:cNvSpPr/>
          <p:nvPr/>
        </p:nvSpPr>
        <p:spPr>
          <a:xfrm>
            <a:off x="5380865" y="4899007"/>
            <a:ext cx="87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altLang="ko-KR" sz="1400" b="1" spc="-3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1500mm</a:t>
            </a:r>
          </a:p>
        </p:txBody>
      </p:sp>
    </p:spTree>
    <p:extLst>
      <p:ext uri="{BB962C8B-B14F-4D97-AF65-F5344CB8AC3E}">
        <p14:creationId xmlns:p14="http://schemas.microsoft.com/office/powerpoint/2010/main" val="124435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500</Words>
  <Application>Microsoft Office PowerPoint</Application>
  <PresentationFormat>A4 용지(210x297mm)</PresentationFormat>
  <Paragraphs>111</Paragraphs>
  <Slides>13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KoPub돋움체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이상민</dc:creator>
  <cp:lastModifiedBy>Jung Yoondon</cp:lastModifiedBy>
  <cp:revision>34</cp:revision>
  <dcterms:created xsi:type="dcterms:W3CDTF">2018-12-17T01:24:49Z</dcterms:created>
  <dcterms:modified xsi:type="dcterms:W3CDTF">2020-02-04T07:30:28Z</dcterms:modified>
</cp:coreProperties>
</file>